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1" r:id="rId2"/>
    <p:sldId id="280" r:id="rId3"/>
    <p:sldId id="256" r:id="rId4"/>
    <p:sldId id="305" r:id="rId5"/>
    <p:sldId id="268" r:id="rId6"/>
    <p:sldId id="276" r:id="rId7"/>
    <p:sldId id="306" r:id="rId8"/>
    <p:sldId id="275" r:id="rId9"/>
    <p:sldId id="320" r:id="rId10"/>
    <p:sldId id="322" r:id="rId11"/>
    <p:sldId id="318" r:id="rId12"/>
    <p:sldId id="283" r:id="rId13"/>
    <p:sldId id="316" r:id="rId14"/>
    <p:sldId id="304" r:id="rId15"/>
    <p:sldId id="323" r:id="rId16"/>
    <p:sldId id="324" r:id="rId17"/>
    <p:sldId id="309" r:id="rId18"/>
    <p:sldId id="317" r:id="rId19"/>
    <p:sldId id="310" r:id="rId20"/>
    <p:sldId id="319" r:id="rId21"/>
    <p:sldId id="274" r:id="rId22"/>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p:cViewPr varScale="1">
        <p:scale>
          <a:sx n="59" d="100"/>
          <a:sy n="59" d="100"/>
        </p:scale>
        <p:origin x="1516"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te-nas\te-share$\&#20196;&#21644;&#65298;&#24180;&#24230;\&#65296;&#65303;&#30740;&#31350;&#37096;\&#20107;&#21069;&#12539;&#12461;&#12515;&#12531;&#12506;&#12540;&#12531;&#20013;&#12288;&#35413;&#20385;&#12471;&#12540;&#12488;\&#12461;&#12515;&#12531;&#12506;&#12540;&#12531;&#35413;&#20385;&#19968;&#35239;&#65288;&#12381;&#12358;&#12376;&#21322;&#30000;&#20808;&#29983;&#6528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79535594552995E-2"/>
          <c:y val="6.4601564696817174E-2"/>
          <c:w val="0.89007484853409502"/>
          <c:h val="0.8507059029751638"/>
        </c:manualLayout>
      </c:layout>
      <c:lineChart>
        <c:grouping val="standard"/>
        <c:varyColors val="0"/>
        <c:ser>
          <c:idx val="0"/>
          <c:order val="0"/>
          <c:spPr>
            <a:ln w="9525" cap="rnd">
              <a:solidFill>
                <a:schemeClr val="tx1"/>
              </a:solidFill>
              <a:round/>
            </a:ln>
            <a:effectLst/>
          </c:spPr>
          <c:marker>
            <c:symbol val="square"/>
            <c:size val="7"/>
            <c:spPr>
              <a:solidFill>
                <a:schemeClr val="tx1"/>
              </a:solidFill>
              <a:ln w="9525">
                <a:solidFill>
                  <a:schemeClr val="tx1"/>
                </a:solidFill>
              </a:ln>
              <a:effectLst/>
            </c:spPr>
          </c:marker>
          <c:dPt>
            <c:idx val="2"/>
            <c:marker>
              <c:symbol val="square"/>
              <c:size val="7"/>
              <c:spPr>
                <a:solidFill>
                  <a:schemeClr val="tx1"/>
                </a:solidFill>
                <a:ln w="9525">
                  <a:solidFill>
                    <a:schemeClr val="tx1"/>
                  </a:solidFill>
                </a:ln>
                <a:effectLst/>
              </c:spPr>
            </c:marker>
            <c:bubble3D val="0"/>
            <c:spPr>
              <a:ln w="9525" cap="rnd">
                <a:noFill/>
                <a:round/>
              </a:ln>
              <a:effectLst/>
            </c:spPr>
            <c:extLst>
              <c:ext xmlns:c16="http://schemas.microsoft.com/office/drawing/2014/chart" uri="{C3380CC4-5D6E-409C-BE32-E72D297353CC}">
                <c16:uniqueId val="{00000001-A414-4F5B-BA87-D62F632944EB}"/>
              </c:ext>
            </c:extLst>
          </c:dPt>
          <c:cat>
            <c:strRef>
              <c:f>'Sheet1 (グラフ)'!$T$2:$AA$2</c:f>
              <c:strCache>
                <c:ptCount val="8"/>
                <c:pt idx="0">
                  <c:v>9/8</c:v>
                </c:pt>
                <c:pt idx="1">
                  <c:v>9/9</c:v>
                </c:pt>
                <c:pt idx="2">
                  <c:v>9/15</c:v>
                </c:pt>
                <c:pt idx="3">
                  <c:v>9/16</c:v>
                </c:pt>
                <c:pt idx="4">
                  <c:v>9/18</c:v>
                </c:pt>
                <c:pt idx="5">
                  <c:v>9/25</c:v>
                </c:pt>
                <c:pt idx="6">
                  <c:v>9/28</c:v>
                </c:pt>
                <c:pt idx="7">
                  <c:v>9/30</c:v>
                </c:pt>
              </c:strCache>
            </c:strRef>
          </c:cat>
          <c:val>
            <c:numRef>
              <c:f>'Sheet1 (グラフ)'!$T$3:$AA$3</c:f>
              <c:numCache>
                <c:formatCode>0.0_ </c:formatCode>
                <c:ptCount val="8"/>
                <c:pt idx="0">
                  <c:v>6.84</c:v>
                </c:pt>
                <c:pt idx="1">
                  <c:v>7.2094594594594597</c:v>
                </c:pt>
                <c:pt idx="2">
                  <c:v>7.6338028169014081</c:v>
                </c:pt>
                <c:pt idx="3">
                  <c:v>7.8032786885245899</c:v>
                </c:pt>
                <c:pt idx="4">
                  <c:v>8.1944444444444446</c:v>
                </c:pt>
                <c:pt idx="5">
                  <c:v>8.2432432432432439</c:v>
                </c:pt>
                <c:pt idx="6">
                  <c:v>8.557377049180328</c:v>
                </c:pt>
                <c:pt idx="7">
                  <c:v>8.4576271186440675</c:v>
                </c:pt>
              </c:numCache>
            </c:numRef>
          </c:val>
          <c:smooth val="0"/>
          <c:extLst>
            <c:ext xmlns:c16="http://schemas.microsoft.com/office/drawing/2014/chart" uri="{C3380CC4-5D6E-409C-BE32-E72D297353CC}">
              <c16:uniqueId val="{00000002-A414-4F5B-BA87-D62F632944EB}"/>
            </c:ext>
          </c:extLst>
        </c:ser>
        <c:dLbls>
          <c:showLegendKey val="0"/>
          <c:showVal val="0"/>
          <c:showCatName val="0"/>
          <c:showSerName val="0"/>
          <c:showPercent val="0"/>
          <c:showBubbleSize val="0"/>
        </c:dLbls>
        <c:marker val="1"/>
        <c:smooth val="0"/>
        <c:axId val="358197823"/>
        <c:axId val="358194079"/>
      </c:lineChart>
      <c:dateAx>
        <c:axId val="35819782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358194079"/>
        <c:crosses val="autoZero"/>
        <c:auto val="0"/>
        <c:lblOffset val="100"/>
        <c:baseTimeUnit val="days"/>
      </c:dateAx>
      <c:valAx>
        <c:axId val="358194079"/>
        <c:scaling>
          <c:orientation val="minMax"/>
          <c:max val="10"/>
          <c:min val="5"/>
        </c:scaling>
        <c:delete val="0"/>
        <c:axPos val="l"/>
        <c:numFmt formatCode="0.0_ "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358197823"/>
        <c:crosses val="autoZero"/>
        <c:crossBetween val="between"/>
        <c:majorUnit val="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726" cy="495057"/>
          </a:xfrm>
          <a:prstGeom prst="rect">
            <a:avLst/>
          </a:prstGeom>
        </p:spPr>
        <p:txBody>
          <a:bodyPr vert="horz" lIns="90965" tIns="45482" rIns="90965" bIns="4548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462" y="0"/>
            <a:ext cx="2918726" cy="495057"/>
          </a:xfrm>
          <a:prstGeom prst="rect">
            <a:avLst/>
          </a:prstGeom>
        </p:spPr>
        <p:txBody>
          <a:bodyPr vert="horz" lIns="90965" tIns="45482" rIns="90965" bIns="45482" rtlCol="0"/>
          <a:lstStyle>
            <a:lvl1pPr algn="r">
              <a:defRPr sz="1200"/>
            </a:lvl1pPr>
          </a:lstStyle>
          <a:p>
            <a:fld id="{5618DEF7-200F-43E9-89D3-0FDE7EA89BF9}" type="datetimeFigureOut">
              <a:rPr kumimoji="1" lang="ja-JP" altLang="en-US" smtClean="0"/>
              <a:t>2023/12/2</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965" tIns="45482" rIns="90965" bIns="45482" rtlCol="0" anchor="ctr"/>
          <a:lstStyle/>
          <a:p>
            <a:endParaRPr lang="ja-JP" altLang="en-US"/>
          </a:p>
        </p:txBody>
      </p:sp>
      <p:sp>
        <p:nvSpPr>
          <p:cNvPr id="5" name="ノート プレースホルダー 4"/>
          <p:cNvSpPr>
            <a:spLocks noGrp="1"/>
          </p:cNvSpPr>
          <p:nvPr>
            <p:ph type="body" sz="quarter" idx="3"/>
          </p:nvPr>
        </p:nvSpPr>
        <p:spPr>
          <a:xfrm>
            <a:off x="672947" y="4749693"/>
            <a:ext cx="5389871" cy="3886110"/>
          </a:xfrm>
          <a:prstGeom prst="rect">
            <a:avLst/>
          </a:prstGeom>
        </p:spPr>
        <p:txBody>
          <a:bodyPr vert="horz" lIns="90965" tIns="45482" rIns="90965" bIns="4548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433"/>
            <a:ext cx="2918726" cy="495057"/>
          </a:xfrm>
          <a:prstGeom prst="rect">
            <a:avLst/>
          </a:prstGeom>
        </p:spPr>
        <p:txBody>
          <a:bodyPr vert="horz" lIns="90965" tIns="45482" rIns="90965" bIns="4548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462" y="9374433"/>
            <a:ext cx="2918726" cy="495057"/>
          </a:xfrm>
          <a:prstGeom prst="rect">
            <a:avLst/>
          </a:prstGeom>
        </p:spPr>
        <p:txBody>
          <a:bodyPr vert="horz" lIns="90965" tIns="45482" rIns="90965" bIns="45482" rtlCol="0" anchor="b"/>
          <a:lstStyle>
            <a:lvl1pPr algn="r">
              <a:defRPr sz="1200"/>
            </a:lvl1pPr>
          </a:lstStyle>
          <a:p>
            <a:fld id="{B377C79F-69F6-4990-AF77-CD0BE941AF23}" type="slidenum">
              <a:rPr kumimoji="1" lang="ja-JP" altLang="en-US" smtClean="0"/>
              <a:t>‹#›</a:t>
            </a:fld>
            <a:endParaRPr kumimoji="1" lang="ja-JP" altLang="en-US"/>
          </a:p>
        </p:txBody>
      </p:sp>
    </p:spTree>
    <p:extLst>
      <p:ext uri="{BB962C8B-B14F-4D97-AF65-F5344CB8AC3E}">
        <p14:creationId xmlns:p14="http://schemas.microsoft.com/office/powerpoint/2010/main" val="3742257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9645">
              <a:defRPr/>
            </a:pPr>
            <a:r>
              <a:rPr kumimoji="1" lang="ja-JP" altLang="en-US" dirty="0"/>
              <a:t>挨拶（悪い例）</a:t>
            </a:r>
            <a:endParaRPr kumimoji="1" lang="en-US" altLang="ja-JP" dirty="0"/>
          </a:p>
          <a:p>
            <a:pPr defTabSz="909645">
              <a:defRPr/>
            </a:pPr>
            <a:r>
              <a:rPr kumimoji="1" lang="ja-JP" altLang="en-US" dirty="0"/>
              <a:t>今の先生の挨拶は</a:t>
            </a:r>
            <a:r>
              <a:rPr kumimoji="1" lang="en-US" altLang="ja-JP" dirty="0"/>
              <a:t>100</a:t>
            </a:r>
            <a:r>
              <a:rPr kumimoji="1" lang="ja-JP" altLang="en-US" dirty="0"/>
              <a:t>点満点でしょうか？ちょっと変でしたよね。</a:t>
            </a:r>
            <a:endParaRPr kumimoji="1" lang="en-US" altLang="ja-JP" dirty="0"/>
          </a:p>
          <a:p>
            <a:pPr defTabSz="909645">
              <a:defRPr/>
            </a:pPr>
            <a:r>
              <a:rPr kumimoji="1" lang="ja-JP" altLang="en-US" dirty="0"/>
              <a:t>では、元気よく挨拶をします。おはようございます！みなさんの元気な声を聞いて気持ちが良いです。</a:t>
            </a:r>
            <a:endParaRPr kumimoji="1" lang="en-US" altLang="ja-JP" dirty="0"/>
          </a:p>
          <a:p>
            <a:pPr defTabSz="909645">
              <a:defRPr/>
            </a:pPr>
            <a:r>
              <a:rPr kumimoji="1" lang="ja-JP" altLang="en-US" dirty="0"/>
              <a:t>今日は、先生から、妻北小学校のみなさんに頑張ってほしいこと、１２月のキャンペーンについて　お話をします。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a:t>
            </a:fld>
            <a:endParaRPr kumimoji="1" lang="ja-JP" altLang="en-US"/>
          </a:p>
        </p:txBody>
      </p:sp>
    </p:spTree>
    <p:extLst>
      <p:ext uri="{BB962C8B-B14F-4D97-AF65-F5344CB8AC3E}">
        <p14:creationId xmlns:p14="http://schemas.microsoft.com/office/powerpoint/2010/main" val="563088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先生達は、みんなに楽しく元気にそして毎日を気持ちのよい学校生活を過ごしてほしいです。</a:t>
            </a:r>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10</a:t>
            </a:fld>
            <a:endParaRPr kumimoji="1" lang="ja-JP" altLang="en-US"/>
          </a:p>
        </p:txBody>
      </p:sp>
    </p:spTree>
    <p:extLst>
      <p:ext uri="{BB962C8B-B14F-4D97-AF65-F5344CB8AC3E}">
        <p14:creationId xmlns:p14="http://schemas.microsoft.com/office/powerpoint/2010/main" val="134790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そのために、挨拶は・・・相手に聞こえる声で！！</a:t>
            </a:r>
            <a:endParaRPr kumimoji="1" lang="en-US" altLang="ja-JP" dirty="0"/>
          </a:p>
          <a:p>
            <a:r>
              <a:rPr kumimoji="1" lang="ja-JP" altLang="en-US" dirty="0"/>
              <a:t>せっかく挨拶をしているのに、相手に聞こえないともったいない！！</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11</a:t>
            </a:fld>
            <a:endParaRPr kumimoji="1" lang="ja-JP" altLang="en-US"/>
          </a:p>
        </p:txBody>
      </p:sp>
    </p:spTree>
    <p:extLst>
      <p:ext uri="{BB962C8B-B14F-4D97-AF65-F5344CB8AC3E}">
        <p14:creationId xmlns:p14="http://schemas.microsoft.com/office/powerpoint/2010/main" val="186243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そして、聞こえる声でも・・・。おはようございます！！（叫ぶ）</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挨拶をされた相手は、びっくりしてしまいます。その場にあった、ぴったりな声のボリュームを考えられるといいですね。</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12</a:t>
            </a:fld>
            <a:endParaRPr kumimoji="1" lang="ja-JP" altLang="en-US"/>
          </a:p>
        </p:txBody>
      </p:sp>
    </p:spTree>
    <p:extLst>
      <p:ext uri="{BB962C8B-B14F-4D97-AF65-F5344CB8AC3E}">
        <p14:creationId xmlns:p14="http://schemas.microsoft.com/office/powerpoint/2010/main" val="43253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これももったいない！！</a:t>
            </a:r>
            <a:endParaRPr kumimoji="1" lang="en-US" altLang="ja-JP" dirty="0"/>
          </a:p>
          <a:p>
            <a:r>
              <a:rPr kumimoji="1" lang="ja-JP" altLang="en-US" dirty="0"/>
              <a:t>挨拶は、しっかり伝わるように、相手の目を見ましょう。誰に向けた挨拶なのか分かりませんし、目が合う方が、より伝わる気がします。</a:t>
            </a:r>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13</a:t>
            </a:fld>
            <a:endParaRPr kumimoji="1" lang="ja-JP" altLang="en-US"/>
          </a:p>
        </p:txBody>
      </p:sp>
    </p:spTree>
    <p:extLst>
      <p:ext uri="{BB962C8B-B14F-4D97-AF65-F5344CB8AC3E}">
        <p14:creationId xmlns:p14="http://schemas.microsoft.com/office/powerpoint/2010/main" val="2221238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また、学校内では、声を出さずにあいさつをする方法があります。それが会釈です。通り過ぎる相手に軽くおじぎをします。</a:t>
            </a:r>
            <a:endParaRPr kumimoji="1" lang="en-US" altLang="ja-JP" dirty="0"/>
          </a:p>
          <a:p>
            <a:r>
              <a:rPr kumimoji="1" lang="ja-JP" altLang="en-US" dirty="0"/>
              <a:t>無言歩行をする際にはぜひ会釈であいさつをしましょう。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14</a:t>
            </a:fld>
            <a:endParaRPr kumimoji="1" lang="ja-JP" altLang="en-US"/>
          </a:p>
        </p:txBody>
      </p:sp>
    </p:spTree>
    <p:extLst>
      <p:ext uri="{BB962C8B-B14F-4D97-AF65-F5344CB8AC3E}">
        <p14:creationId xmlns:p14="http://schemas.microsoft.com/office/powerpoint/2010/main" val="1862432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今朝学校に着いた時にこんな物を見ませんでしたか？</a:t>
            </a:r>
            <a:endParaRPr kumimoji="1" lang="en-US" altLang="ja-JP" dirty="0"/>
          </a:p>
          <a:p>
            <a:r>
              <a:rPr kumimoji="1" lang="ja-JP" altLang="en-US" dirty="0"/>
              <a:t>この挨拶の木について説明します。</a:t>
            </a:r>
            <a:endParaRPr kumimoji="1" lang="en-US" altLang="ja-JP" dirty="0"/>
          </a:p>
          <a:p>
            <a:r>
              <a:rPr kumimoji="1" lang="ja-JP" altLang="en-US" dirty="0"/>
              <a:t>１２月のキャンペーンでは</a:t>
            </a:r>
            <a:r>
              <a:rPr kumimoji="1" lang="en-US" altLang="ja-JP" dirty="0"/>
              <a:t>1</a:t>
            </a:r>
            <a:r>
              <a:rPr kumimoji="1" lang="ja-JP" altLang="en-US" dirty="0"/>
              <a:t>年生から</a:t>
            </a:r>
            <a:r>
              <a:rPr kumimoji="1" lang="en-US" altLang="ja-JP" dirty="0"/>
              <a:t>6</a:t>
            </a:r>
            <a:r>
              <a:rPr kumimoji="1" lang="ja-JP" altLang="en-US" dirty="0"/>
              <a:t>年生まで、みんなで大きなあいさつの木を育てていきます！！</a:t>
            </a:r>
            <a:endParaRPr kumimoji="1" lang="en-US" altLang="ja-JP" dirty="0"/>
          </a:p>
          <a:p>
            <a:r>
              <a:rPr kumimoji="1" lang="ja-JP" altLang="en-US" dirty="0"/>
              <a:t>今、挨拶の木には葉っぱも実もありません。</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15</a:t>
            </a:fld>
            <a:endParaRPr kumimoji="1" lang="ja-JP" altLang="en-US"/>
          </a:p>
        </p:txBody>
      </p:sp>
    </p:spTree>
    <p:extLst>
      <p:ext uri="{BB962C8B-B14F-4D97-AF65-F5344CB8AC3E}">
        <p14:creationId xmlns:p14="http://schemas.microsoft.com/office/powerpoint/2010/main" val="277997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葉っぱと２つの実がなります。</a:t>
            </a:r>
            <a:endParaRPr kumimoji="1" lang="en-US" altLang="ja-JP" dirty="0"/>
          </a:p>
          <a:p>
            <a:r>
              <a:rPr kumimoji="1" lang="ja-JP" altLang="en-US" dirty="0"/>
              <a:t>これは・・・</a:t>
            </a:r>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16</a:t>
            </a:fld>
            <a:endParaRPr kumimoji="1" lang="ja-JP" altLang="en-US"/>
          </a:p>
        </p:txBody>
      </p:sp>
    </p:spTree>
    <p:extLst>
      <p:ext uri="{BB962C8B-B14F-4D97-AF65-F5344CB8AC3E}">
        <p14:creationId xmlns:p14="http://schemas.microsoft.com/office/powerpoint/2010/main" val="4253969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・日にち</a:t>
            </a:r>
            <a:endParaRPr kumimoji="1" lang="en-US" altLang="ja-JP" dirty="0"/>
          </a:p>
          <a:p>
            <a:r>
              <a:rPr kumimoji="1" lang="ja-JP" altLang="en-US" dirty="0"/>
              <a:t>・時間</a:t>
            </a:r>
            <a:endParaRPr kumimoji="1" lang="en-US" altLang="ja-JP" dirty="0"/>
          </a:p>
          <a:p>
            <a:r>
              <a:rPr kumimoji="1" lang="ja-JP" altLang="en-US" dirty="0"/>
              <a:t>元気なあいさつができていた人に、生活委員会が葉っぱのカードを渡します。</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17</a:t>
            </a:fld>
            <a:endParaRPr kumimoji="1" lang="ja-JP" altLang="en-US"/>
          </a:p>
        </p:txBody>
      </p:sp>
    </p:spTree>
    <p:extLst>
      <p:ext uri="{BB962C8B-B14F-4D97-AF65-F5344CB8AC3E}">
        <p14:creationId xmlns:p14="http://schemas.microsoft.com/office/powerpoint/2010/main" val="3406786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元気なあいさつとは、（２つを読んで）</a:t>
            </a:r>
            <a:endParaRPr kumimoji="1" lang="en-US" altLang="ja-JP" dirty="0"/>
          </a:p>
          <a:p>
            <a:r>
              <a:rPr kumimoji="1" lang="ja-JP" altLang="en-US" dirty="0"/>
              <a:t>毎日元気なあいさつを心がけましょう！</a:t>
            </a:r>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18</a:t>
            </a:fld>
            <a:endParaRPr kumimoji="1" lang="ja-JP" altLang="en-US"/>
          </a:p>
        </p:txBody>
      </p:sp>
    </p:spTree>
    <p:extLst>
      <p:ext uri="{BB962C8B-B14F-4D97-AF65-F5344CB8AC3E}">
        <p14:creationId xmlns:p14="http://schemas.microsoft.com/office/powerpoint/2010/main" val="514268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カードに名前を書いて、挨拶の木にはってください。この木は、ピロティ前にありますので、カードをもらった時に名前を書いてのりで貼りつけに来てください。</a:t>
            </a:r>
            <a:endParaRPr kumimoji="1" lang="en-US" altLang="ja-JP" dirty="0"/>
          </a:p>
          <a:p>
            <a:r>
              <a:rPr kumimoji="1" lang="ja-JP" altLang="en-US" dirty="0"/>
              <a:t>今年は妻北小学校みんなで大きなあいさつの木を育ててみんなで笑顔を増やして生きましょう。</a:t>
            </a:r>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19</a:t>
            </a:fld>
            <a:endParaRPr kumimoji="1" lang="ja-JP" altLang="en-US"/>
          </a:p>
        </p:txBody>
      </p:sp>
    </p:spTree>
    <p:extLst>
      <p:ext uri="{BB962C8B-B14F-4D97-AF65-F5344CB8AC3E}">
        <p14:creationId xmlns:p14="http://schemas.microsoft.com/office/powerpoint/2010/main" val="371752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a:t>
            </a:r>
            <a:r>
              <a:rPr kumimoji="1" lang="ja-JP" altLang="en-US" dirty="0"/>
              <a:t>月の全校朝会の時に、こんなものをみなさんにお話したのを覚えていますか？</a:t>
            </a:r>
            <a:endParaRPr kumimoji="1" lang="en-US" altLang="ja-JP" dirty="0"/>
          </a:p>
          <a:p>
            <a:r>
              <a:rPr kumimoji="1" lang="ja-JP" altLang="en-US" dirty="0"/>
              <a:t>ここに、あいさつ・返事・会釈～・・がありますね。</a:t>
            </a:r>
            <a:r>
              <a:rPr kumimoji="1" lang="en-US" altLang="ja-JP" dirty="0"/>
              <a:t>12</a:t>
            </a:r>
            <a:r>
              <a:rPr kumimoji="1" lang="ja-JP" altLang="en-US" dirty="0"/>
              <a:t>月はその中でも特に･･･</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2</a:t>
            </a:fld>
            <a:endParaRPr kumimoji="1" lang="ja-JP" altLang="en-US"/>
          </a:p>
        </p:txBody>
      </p:sp>
    </p:spTree>
    <p:extLst>
      <p:ext uri="{BB962C8B-B14F-4D97-AF65-F5344CB8AC3E}">
        <p14:creationId xmlns:p14="http://schemas.microsoft.com/office/powerpoint/2010/main" val="2160148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20</a:t>
            </a:fld>
            <a:endParaRPr kumimoji="1" lang="ja-JP" altLang="en-US"/>
          </a:p>
        </p:txBody>
      </p:sp>
    </p:spTree>
    <p:extLst>
      <p:ext uri="{BB962C8B-B14F-4D97-AF65-F5344CB8AC3E}">
        <p14:creationId xmlns:p14="http://schemas.microsoft.com/office/powerpoint/2010/main" val="2856283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先生たちは皆さんが大きく成長するのを楽しみにしています。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21</a:t>
            </a:fld>
            <a:endParaRPr kumimoji="1" lang="ja-JP" altLang="en-US"/>
          </a:p>
        </p:txBody>
      </p:sp>
    </p:spTree>
    <p:extLst>
      <p:ext uri="{BB962C8B-B14F-4D97-AF65-F5344CB8AC3E}">
        <p14:creationId xmlns:p14="http://schemas.microsoft.com/office/powerpoint/2010/main" val="404649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挨拶・会釈をがんばってほしいです。</a:t>
            </a:r>
            <a:r>
              <a:rPr kumimoji="1" lang="en-US" altLang="ja-JP" dirty="0"/>
              <a:t>12</a:t>
            </a:r>
            <a:r>
              <a:rPr kumimoji="1" lang="ja-JP" altLang="en-US" dirty="0"/>
              <a:t>月の月目標は、</a:t>
            </a:r>
            <a:r>
              <a:rPr kumimoji="1" lang="en-US" altLang="ja-JP" dirty="0"/>
              <a:t>『</a:t>
            </a:r>
            <a:r>
              <a:rPr kumimoji="1" lang="ja-JP" altLang="en-US" dirty="0"/>
              <a:t>じぶんからあいさつやえしゃくをしよう</a:t>
            </a:r>
            <a:r>
              <a:rPr kumimoji="1" lang="en-US" altLang="ja-JP" dirty="0"/>
              <a:t>』</a:t>
            </a:r>
            <a:r>
              <a:rPr kumimoji="1" lang="ja-JP" altLang="en-US" dirty="0"/>
              <a:t>です。</a:t>
            </a:r>
            <a:endParaRPr kumimoji="1" lang="en-US" altLang="ja-JP" dirty="0"/>
          </a:p>
          <a:p>
            <a:r>
              <a:rPr kumimoji="1" lang="ja-JP" altLang="en-US" dirty="0"/>
              <a:t>今まで、みなさんは担任の先生と一緒に学活の授業でもあいさつについて学習をしてきましたね。実は毎年どの学年もあいさつについての学習をしています。</a:t>
            </a:r>
            <a:endParaRPr kumimoji="1" lang="en-US" altLang="ja-JP" dirty="0"/>
          </a:p>
          <a:p>
            <a:r>
              <a:rPr kumimoji="1" lang="ja-JP" altLang="en-US" dirty="0"/>
              <a:t>きっと、担任の先生と一緒に勉強をしてきているので、どんな挨拶が良いのかみなさんよく知っていると思います。</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3</a:t>
            </a:fld>
            <a:endParaRPr kumimoji="1" lang="ja-JP" altLang="en-US"/>
          </a:p>
        </p:txBody>
      </p:sp>
    </p:spTree>
    <p:extLst>
      <p:ext uri="{BB962C8B-B14F-4D97-AF65-F5344CB8AC3E}">
        <p14:creationId xmlns:p14="http://schemas.microsoft.com/office/powerpoint/2010/main" val="1745706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では、あいさつをすると、どんな良いことが　あるのでしょうか？</a:t>
            </a:r>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4</a:t>
            </a:fld>
            <a:endParaRPr kumimoji="1" lang="ja-JP" altLang="en-US"/>
          </a:p>
        </p:txBody>
      </p:sp>
    </p:spTree>
    <p:extLst>
      <p:ext uri="{BB962C8B-B14F-4D97-AF65-F5344CB8AC3E}">
        <p14:creationId xmlns:p14="http://schemas.microsoft.com/office/powerpoint/2010/main" val="371027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学校に挨拶があふれるとと気持ちがいいですよね。朝学校に来た時に、気持ち良く１日を過ごすことができます。</a:t>
            </a:r>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5</a:t>
            </a:fld>
            <a:endParaRPr kumimoji="1" lang="ja-JP" altLang="en-US"/>
          </a:p>
        </p:txBody>
      </p:sp>
    </p:spTree>
    <p:extLst>
      <p:ext uri="{BB962C8B-B14F-4D97-AF65-F5344CB8AC3E}">
        <p14:creationId xmlns:p14="http://schemas.microsoft.com/office/powerpoint/2010/main" val="68621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そして、人を大切にする心が育ちます。「あなたのことを大切に思っていますよ。」というメッセージの</a:t>
            </a:r>
            <a:r>
              <a:rPr kumimoji="1" lang="en-US" altLang="ja-JP" dirty="0"/>
              <a:t>1</a:t>
            </a:r>
            <a:r>
              <a:rPr kumimoji="1" lang="ja-JP" altLang="en-US" dirty="0"/>
              <a:t>つだと、先生は考えています。</a:t>
            </a:r>
            <a:endParaRPr kumimoji="1" lang="en-US" altLang="ja-JP" dirty="0"/>
          </a:p>
          <a:p>
            <a:r>
              <a:rPr kumimoji="1" lang="ja-JP" altLang="en-US" dirty="0"/>
              <a:t>挨拶をしても、無視されると、とても悲しいですよね。</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6</a:t>
            </a:fld>
            <a:endParaRPr kumimoji="1" lang="ja-JP" altLang="en-US"/>
          </a:p>
        </p:txBody>
      </p:sp>
    </p:spTree>
    <p:extLst>
      <p:ext uri="{BB962C8B-B14F-4D97-AF65-F5344CB8AC3E}">
        <p14:creationId xmlns:p14="http://schemas.microsoft.com/office/powerpoint/2010/main" val="63623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ですので、人と仲良くすることにも繋がると思います。</a:t>
            </a:r>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7</a:t>
            </a:fld>
            <a:endParaRPr kumimoji="1" lang="ja-JP" altLang="en-US"/>
          </a:p>
        </p:txBody>
      </p:sp>
    </p:spTree>
    <p:extLst>
      <p:ext uri="{BB962C8B-B14F-4D97-AF65-F5344CB8AC3E}">
        <p14:creationId xmlns:p14="http://schemas.microsoft.com/office/powerpoint/2010/main" val="398469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挨拶は、大人になったときにとっても役立つ</a:t>
            </a:r>
            <a:r>
              <a:rPr kumimoji="1" lang="en-US" altLang="ja-JP" dirty="0"/>
              <a:t>『</a:t>
            </a:r>
            <a:r>
              <a:rPr kumimoji="1" lang="ja-JP" altLang="en-US" dirty="0"/>
              <a:t>大切なスキル</a:t>
            </a:r>
            <a:r>
              <a:rPr kumimoji="1" lang="en-US" altLang="ja-JP" dirty="0"/>
              <a:t>』</a:t>
            </a:r>
            <a:r>
              <a:rPr kumimoji="1" lang="ja-JP" altLang="en-US" dirty="0"/>
              <a:t>です。先生たちは、あなた達に、ステキな大人になってほしいと心から願っています。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8</a:t>
            </a:fld>
            <a:endParaRPr kumimoji="1" lang="ja-JP" altLang="en-US"/>
          </a:p>
        </p:txBody>
      </p:sp>
    </p:spTree>
    <p:extLst>
      <p:ext uri="{BB962C8B-B14F-4D97-AF65-F5344CB8AC3E}">
        <p14:creationId xmlns:p14="http://schemas.microsoft.com/office/powerpoint/2010/main" val="352421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では、妻北小の今の挨拶はどうでしょうか･･･。</a:t>
            </a:r>
            <a:endParaRPr kumimoji="1" lang="en-US" altLang="ja-JP" dirty="0"/>
          </a:p>
          <a:p>
            <a:r>
              <a:rPr kumimoji="1" lang="ja-JP" altLang="en-US" dirty="0"/>
              <a:t>先週、生活委員会の人に調べてもらいました。</a:t>
            </a:r>
            <a:endParaRPr kumimoji="1" lang="en-US" altLang="ja-JP" dirty="0"/>
          </a:p>
          <a:p>
            <a:r>
              <a:rPr kumimoji="1" lang="ja-JP" altLang="en-US" dirty="0"/>
              <a:t>結果は･･･このようになっています。</a:t>
            </a:r>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9</a:t>
            </a:fld>
            <a:endParaRPr kumimoji="1" lang="ja-JP" altLang="en-US"/>
          </a:p>
        </p:txBody>
      </p:sp>
    </p:spTree>
    <p:extLst>
      <p:ext uri="{BB962C8B-B14F-4D97-AF65-F5344CB8AC3E}">
        <p14:creationId xmlns:p14="http://schemas.microsoft.com/office/powerpoint/2010/main" val="4121901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346BA1E-0F58-4CD4-B781-467F8D48988D}" type="datetime1">
              <a:rPr kumimoji="1" lang="ja-JP" altLang="en-US" smtClean="0"/>
              <a:t>2023/12/2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148115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BE6C3E-80FD-43D6-A3DD-1D76574D994F}" type="datetime1">
              <a:rPr kumimoji="1" lang="ja-JP" altLang="en-US" smtClean="0"/>
              <a:t>2023/12/2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125563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273DDE-F959-4319-8557-64EB4AC9AC7A}" type="datetime1">
              <a:rPr kumimoji="1" lang="ja-JP" altLang="en-US" smtClean="0"/>
              <a:t>2023/12/2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302174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BE31E48-44A5-4751-BF1C-2A950C8460F1}" type="datetime1">
              <a:rPr kumimoji="1" lang="ja-JP" altLang="en-US" smtClean="0"/>
              <a:t>2023/12/2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368604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C16DF57-3EE8-49DE-9A03-9D24786E7519}" type="datetime1">
              <a:rPr kumimoji="1" lang="ja-JP" altLang="en-US" smtClean="0"/>
              <a:t>2023/12/2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388773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EF3F07E-4A9D-4590-A1A5-4DF72F02D508}" type="datetime1">
              <a:rPr kumimoji="1" lang="ja-JP" altLang="en-US" smtClean="0"/>
              <a:t>2023/12/2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169013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D4818F0-9542-49A4-9FE7-BC6A86D8A839}" type="datetime1">
              <a:rPr kumimoji="1" lang="ja-JP" altLang="en-US" smtClean="0"/>
              <a:t>2023/12/2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4933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FEAF227-BE35-4448-84CC-C61004723BD9}" type="datetime1">
              <a:rPr kumimoji="1" lang="ja-JP" altLang="en-US" smtClean="0"/>
              <a:t>2023/12/2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43735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9552CC-5538-4219-B71B-97AEA7C54063}" type="datetime1">
              <a:rPr kumimoji="1" lang="ja-JP" altLang="en-US" smtClean="0"/>
              <a:t>2023/12/2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102436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FAD4706-1C1D-4BE9-9D1A-8C1D1999859F}" type="datetime1">
              <a:rPr kumimoji="1" lang="ja-JP" altLang="en-US" smtClean="0"/>
              <a:t>2023/12/2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360288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8C9DCBD-2A9B-40FE-9E57-10FBAEF8476A}" type="datetime1">
              <a:rPr kumimoji="1" lang="ja-JP" altLang="en-US" smtClean="0"/>
              <a:t>2023/12/2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87394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9FD87-06D6-4E7E-BE69-57754BEE9CC4}" type="datetime1">
              <a:rPr kumimoji="1" lang="ja-JP" altLang="en-US" smtClean="0"/>
              <a:t>2023/12/2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3389505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5005863-50C1-42BC-8F7D-4047BB957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タイトル 1">
            <a:extLst>
              <a:ext uri="{FF2B5EF4-FFF2-40B4-BE49-F238E27FC236}">
                <a16:creationId xmlns:a16="http://schemas.microsoft.com/office/drawing/2014/main" id="{5DABE537-CFC3-4285-8D75-15C93E50CF5F}"/>
              </a:ext>
            </a:extLst>
          </p:cNvPr>
          <p:cNvSpPr>
            <a:spLocks noGrp="1"/>
          </p:cNvSpPr>
          <p:nvPr>
            <p:ph type="title"/>
          </p:nvPr>
        </p:nvSpPr>
        <p:spPr>
          <a:xfrm>
            <a:off x="457200" y="274638"/>
            <a:ext cx="8229600" cy="1714202"/>
          </a:xfrm>
        </p:spPr>
        <p:txBody>
          <a:bodyPr>
            <a:normAutofit/>
          </a:bodyPr>
          <a:lstStyle/>
          <a:p>
            <a:r>
              <a:rPr kumimoji="1" lang="ja-JP" altLang="en-US" sz="7200" dirty="0"/>
              <a:t>１２月</a:t>
            </a:r>
          </a:p>
        </p:txBody>
      </p:sp>
      <p:sp>
        <p:nvSpPr>
          <p:cNvPr id="4" name="正方形/長方形 3">
            <a:extLst>
              <a:ext uri="{FF2B5EF4-FFF2-40B4-BE49-F238E27FC236}">
                <a16:creationId xmlns:a16="http://schemas.microsoft.com/office/drawing/2014/main" id="{19BB0DEE-A375-48AD-AAEA-681189B22253}"/>
              </a:ext>
            </a:extLst>
          </p:cNvPr>
          <p:cNvSpPr/>
          <p:nvPr/>
        </p:nvSpPr>
        <p:spPr>
          <a:xfrm>
            <a:off x="683568" y="1844824"/>
            <a:ext cx="8003232" cy="4608512"/>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600" dirty="0"/>
              <a:t>みなさんに</a:t>
            </a:r>
            <a:br>
              <a:rPr lang="en-US" altLang="ja-JP" sz="9600" dirty="0"/>
            </a:br>
            <a:r>
              <a:rPr lang="ja-JP" altLang="en-US" sz="9600" dirty="0"/>
              <a:t>がんばって</a:t>
            </a:r>
            <a:br>
              <a:rPr lang="en-US" altLang="ja-JP" sz="9600" dirty="0"/>
            </a:br>
            <a:r>
              <a:rPr lang="ja-JP" altLang="en-US" sz="9600" dirty="0"/>
              <a:t>ほしいこと</a:t>
            </a:r>
            <a:r>
              <a:rPr lang="ja-JP" altLang="en-US" sz="8000" dirty="0"/>
              <a:t>　</a:t>
            </a:r>
            <a:endParaRPr kumimoji="1" lang="ja-JP" altLang="en-US" sz="9600" dirty="0"/>
          </a:p>
        </p:txBody>
      </p:sp>
      <p:sp>
        <p:nvSpPr>
          <p:cNvPr id="3" name="フッター プレースホルダー 2">
            <a:extLst>
              <a:ext uri="{FF2B5EF4-FFF2-40B4-BE49-F238E27FC236}">
                <a16:creationId xmlns:a16="http://schemas.microsoft.com/office/drawing/2014/main" id="{F8A94FA9-3A41-AC01-F4B1-1DE2A45A6A8E}"/>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04709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3CC17644-64B4-41C5-9416-14FD7FC0C4AE}"/>
              </a:ext>
            </a:extLst>
          </p:cNvPr>
          <p:cNvSpPr>
            <a:spLocks noGrp="1"/>
          </p:cNvSpPr>
          <p:nvPr>
            <p:ph type="ftr" sz="quarter" idx="11"/>
          </p:nvPr>
        </p:nvSpPr>
        <p:spPr/>
        <p:txBody>
          <a:bodyPr/>
          <a:lstStyle/>
          <a:p>
            <a:endParaRPr kumimoji="1" lang="ja-JP" altLang="en-US"/>
          </a:p>
        </p:txBody>
      </p:sp>
      <p:sp>
        <p:nvSpPr>
          <p:cNvPr id="6" name="テキスト ボックス 5">
            <a:extLst>
              <a:ext uri="{FF2B5EF4-FFF2-40B4-BE49-F238E27FC236}">
                <a16:creationId xmlns:a16="http://schemas.microsoft.com/office/drawing/2014/main" id="{39A75806-5E83-4842-8EDE-53B11D87C7B1}"/>
              </a:ext>
            </a:extLst>
          </p:cNvPr>
          <p:cNvSpPr txBox="1"/>
          <p:nvPr/>
        </p:nvSpPr>
        <p:spPr>
          <a:xfrm>
            <a:off x="539552" y="548680"/>
            <a:ext cx="8856984" cy="1569660"/>
          </a:xfrm>
          <a:prstGeom prst="rect">
            <a:avLst/>
          </a:prstGeom>
          <a:noFill/>
        </p:spPr>
        <p:txBody>
          <a:bodyPr wrap="square" rtlCol="0">
            <a:spAutoFit/>
          </a:bodyPr>
          <a:lstStyle/>
          <a:p>
            <a:r>
              <a:rPr kumimoji="1" lang="ja-JP" altLang="en-US" sz="4800" dirty="0">
                <a:latin typeface="AR Pゴシック体S" panose="020B0A00000000000000" pitchFamily="50" charset="-128"/>
                <a:ea typeface="AR Pゴシック体S" panose="020B0A00000000000000" pitchFamily="50" charset="-128"/>
              </a:rPr>
              <a:t>いいことがたくさんあるのに、</a:t>
            </a:r>
            <a:endParaRPr kumimoji="1" lang="en-US" altLang="ja-JP" sz="4800" dirty="0">
              <a:latin typeface="AR Pゴシック体S" panose="020B0A00000000000000" pitchFamily="50" charset="-128"/>
              <a:ea typeface="AR Pゴシック体S" panose="020B0A00000000000000" pitchFamily="50" charset="-128"/>
            </a:endParaRPr>
          </a:p>
          <a:p>
            <a:r>
              <a:rPr kumimoji="1" lang="ja-JP" altLang="en-US" sz="4800" dirty="0">
                <a:latin typeface="AR Pゴシック体S" panose="020B0A00000000000000" pitchFamily="50" charset="-128"/>
                <a:ea typeface="AR Pゴシック体S" panose="020B0A00000000000000" pitchFamily="50" charset="-128"/>
              </a:rPr>
              <a:t>このままだともったいない！！</a:t>
            </a:r>
          </a:p>
        </p:txBody>
      </p:sp>
      <p:pic>
        <p:nvPicPr>
          <p:cNvPr id="1026" name="Picture 2" descr="呆然とする猫">
            <a:extLst>
              <a:ext uri="{FF2B5EF4-FFF2-40B4-BE49-F238E27FC236}">
                <a16:creationId xmlns:a16="http://schemas.microsoft.com/office/drawing/2014/main" id="{BDDBA7A9-C278-42D7-951D-7B9C4BC5B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204864"/>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24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吹き出し: 円形 8">
            <a:extLst>
              <a:ext uri="{FF2B5EF4-FFF2-40B4-BE49-F238E27FC236}">
                <a16:creationId xmlns:a16="http://schemas.microsoft.com/office/drawing/2014/main" id="{85B27E56-E9B0-4FAA-9D96-0991788638D3}"/>
              </a:ext>
            </a:extLst>
          </p:cNvPr>
          <p:cNvSpPr/>
          <p:nvPr/>
        </p:nvSpPr>
        <p:spPr>
          <a:xfrm>
            <a:off x="465263" y="416454"/>
            <a:ext cx="4680520" cy="2983269"/>
          </a:xfrm>
          <a:prstGeom prst="wedgeEllipseCallout">
            <a:avLst>
              <a:gd name="adj1" fmla="val 37012"/>
              <a:gd name="adj2" fmla="val 533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000" dirty="0">
                <a:latin typeface="UD デジタル 教科書体 NK-B" panose="02020700000000000000" pitchFamily="18" charset="-128"/>
                <a:ea typeface="UD デジタル 教科書体 NK-B" panose="02020700000000000000" pitchFamily="18" charset="-128"/>
              </a:rPr>
              <a:t>相手に</a:t>
            </a:r>
            <a:endParaRPr lang="en-US" altLang="ja-JP" sz="4000" dirty="0">
              <a:latin typeface="UD デジタル 教科書体 NK-B" panose="02020700000000000000" pitchFamily="18" charset="-128"/>
              <a:ea typeface="UD デジタル 教科書体 NK-B" panose="02020700000000000000" pitchFamily="18" charset="-128"/>
            </a:endParaRPr>
          </a:p>
          <a:p>
            <a:pPr algn="ctr"/>
            <a:r>
              <a:rPr lang="ja-JP" altLang="en-US" sz="4000" dirty="0">
                <a:latin typeface="UD デジタル 教科書体 NK-B" panose="02020700000000000000" pitchFamily="18" charset="-128"/>
                <a:ea typeface="UD デジタル 教科書体 NK-B" panose="02020700000000000000" pitchFamily="18" charset="-128"/>
              </a:rPr>
              <a:t>聞こえる声で</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pic>
        <p:nvPicPr>
          <p:cNvPr id="2" name="Picture 4" descr="お母さんのアドバイスが響かない子供イラスト">
            <a:extLst>
              <a:ext uri="{FF2B5EF4-FFF2-40B4-BE49-F238E27FC236}">
                <a16:creationId xmlns:a16="http://schemas.microsoft.com/office/drawing/2014/main" id="{1AD249DB-901B-BFFB-AC30-49E3791702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120"/>
          <a:stretch/>
        </p:blipFill>
        <p:spPr bwMode="auto">
          <a:xfrm>
            <a:off x="5148064" y="-932866"/>
            <a:ext cx="3633192" cy="8065534"/>
          </a:xfrm>
          <a:prstGeom prst="rect">
            <a:avLst/>
          </a:prstGeom>
          <a:noFill/>
          <a:extLst>
            <a:ext uri="{909E8E84-426E-40DD-AFC4-6F175D3DCCD1}">
              <a14:hiddenFill xmlns:a14="http://schemas.microsoft.com/office/drawing/2010/main">
                <a:solidFill>
                  <a:srgbClr val="FFFFFF"/>
                </a:solidFill>
              </a14:hiddenFill>
            </a:ext>
          </a:extLst>
        </p:spPr>
      </p:pic>
      <p:sp>
        <p:nvSpPr>
          <p:cNvPr id="3" name="吹き出し: 円形 2">
            <a:extLst>
              <a:ext uri="{FF2B5EF4-FFF2-40B4-BE49-F238E27FC236}">
                <a16:creationId xmlns:a16="http://schemas.microsoft.com/office/drawing/2014/main" id="{E0BF8CA2-4AB1-9362-3416-FDF0DE40E35B}"/>
              </a:ext>
            </a:extLst>
          </p:cNvPr>
          <p:cNvSpPr/>
          <p:nvPr/>
        </p:nvSpPr>
        <p:spPr>
          <a:xfrm>
            <a:off x="3406925" y="4149080"/>
            <a:ext cx="1736576" cy="471373"/>
          </a:xfrm>
          <a:prstGeom prst="wedgeEllipseCallout">
            <a:avLst>
              <a:gd name="adj1" fmla="val 68276"/>
              <a:gd name="adj2" fmla="val 3115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UD デジタル 教科書体 NK-B" panose="02020700000000000000" pitchFamily="18" charset="-128"/>
                <a:ea typeface="UD デジタル 教科書体 NK-B" panose="02020700000000000000" pitchFamily="18" charset="-128"/>
              </a:rPr>
              <a:t>おはよう</a:t>
            </a:r>
            <a:endParaRPr lang="en-US" altLang="ja-JP" sz="14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400" dirty="0">
                <a:latin typeface="UD デジタル 教科書体 NK-B" panose="02020700000000000000" pitchFamily="18" charset="-128"/>
                <a:ea typeface="UD デジタル 教科書体 NK-B" panose="02020700000000000000" pitchFamily="18" charset="-128"/>
              </a:rPr>
              <a:t>ございます</a:t>
            </a:r>
            <a:r>
              <a:rPr kumimoji="1" lang="en-US" altLang="ja-JP" sz="1400" dirty="0">
                <a:latin typeface="UD デジタル 教科書体 NK-B" panose="02020700000000000000" pitchFamily="18" charset="-128"/>
                <a:ea typeface="UD デジタル 教科書体 NK-B" panose="02020700000000000000" pitchFamily="18" charset="-128"/>
              </a:rPr>
              <a:t>…</a:t>
            </a:r>
            <a:r>
              <a:rPr kumimoji="1" lang="ja-JP" altLang="en-US" sz="1400" dirty="0">
                <a:latin typeface="UD デジタル 教科書体 NK-B" panose="02020700000000000000" pitchFamily="18" charset="-128"/>
                <a:ea typeface="UD デジタル 教科書体 NK-B" panose="02020700000000000000" pitchFamily="18" charset="-128"/>
              </a:rPr>
              <a:t>。</a:t>
            </a:r>
          </a:p>
        </p:txBody>
      </p:sp>
    </p:spTree>
    <p:extLst>
      <p:ext uri="{BB962C8B-B14F-4D97-AF65-F5344CB8AC3E}">
        <p14:creationId xmlns:p14="http://schemas.microsoft.com/office/powerpoint/2010/main" val="394043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吹き出し: 円形 8">
            <a:extLst>
              <a:ext uri="{FF2B5EF4-FFF2-40B4-BE49-F238E27FC236}">
                <a16:creationId xmlns:a16="http://schemas.microsoft.com/office/drawing/2014/main" id="{85B27E56-E9B0-4FAA-9D96-0991788638D3}"/>
              </a:ext>
            </a:extLst>
          </p:cNvPr>
          <p:cNvSpPr/>
          <p:nvPr/>
        </p:nvSpPr>
        <p:spPr>
          <a:xfrm>
            <a:off x="107504" y="116632"/>
            <a:ext cx="4680520" cy="2983269"/>
          </a:xfrm>
          <a:prstGeom prst="wedgeEllipseCallout">
            <a:avLst>
              <a:gd name="adj1" fmla="val 37012"/>
              <a:gd name="adj2" fmla="val 533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000" dirty="0">
                <a:latin typeface="UD デジタル 教科書体 NK-B" panose="02020700000000000000" pitchFamily="18" charset="-128"/>
                <a:ea typeface="UD デジタル 教科書体 NK-B" panose="02020700000000000000" pitchFamily="18" charset="-128"/>
              </a:rPr>
              <a:t>さけび声より、</a:t>
            </a:r>
            <a:endParaRPr kumimoji="1" lang="en-US" altLang="ja-JP" sz="4000" dirty="0">
              <a:latin typeface="UD デジタル 教科書体 NK-B" panose="02020700000000000000" pitchFamily="18" charset="-128"/>
              <a:ea typeface="UD デジタル 教科書体 NK-B" panose="02020700000000000000" pitchFamily="18" charset="-128"/>
            </a:endParaRPr>
          </a:p>
          <a:p>
            <a:pPr algn="ctr"/>
            <a:r>
              <a:rPr lang="ja-JP" altLang="en-US" sz="4000" dirty="0">
                <a:latin typeface="UD デジタル 教科書体 NK-B" panose="02020700000000000000" pitchFamily="18" charset="-128"/>
                <a:ea typeface="UD デジタル 教科書体 NK-B" panose="02020700000000000000" pitchFamily="18" charset="-128"/>
              </a:rPr>
              <a:t>きれいな声で</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pic>
        <p:nvPicPr>
          <p:cNvPr id="2050" name="Picture 2" descr="大声をあげる人のイラスト">
            <a:extLst>
              <a:ext uri="{FF2B5EF4-FFF2-40B4-BE49-F238E27FC236}">
                <a16:creationId xmlns:a16="http://schemas.microsoft.com/office/drawing/2014/main" id="{62BD5ADA-194A-0159-0A23-9158EADC7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5" y="1340768"/>
            <a:ext cx="5796136" cy="5659448"/>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a:extLst>
              <a:ext uri="{FF2B5EF4-FFF2-40B4-BE49-F238E27FC236}">
                <a16:creationId xmlns:a16="http://schemas.microsoft.com/office/drawing/2014/main" id="{357F2A3D-06BA-24CA-B2EF-1989924A5C79}"/>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19885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無視のイラスト（子供）">
            <a:extLst>
              <a:ext uri="{FF2B5EF4-FFF2-40B4-BE49-F238E27FC236}">
                <a16:creationId xmlns:a16="http://schemas.microsoft.com/office/drawing/2014/main" id="{DBB9AA75-4182-49D9-C9CD-571C8658E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988" y="2492896"/>
            <a:ext cx="5777126" cy="4878462"/>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a:extLst>
              <a:ext uri="{FF2B5EF4-FFF2-40B4-BE49-F238E27FC236}">
                <a16:creationId xmlns:a16="http://schemas.microsoft.com/office/drawing/2014/main" id="{A246C487-16BC-04CD-1BC0-54084C27951B}"/>
              </a:ext>
            </a:extLst>
          </p:cNvPr>
          <p:cNvSpPr>
            <a:spLocks noGrp="1"/>
          </p:cNvSpPr>
          <p:nvPr>
            <p:ph type="ftr" sz="quarter" idx="11"/>
          </p:nvPr>
        </p:nvSpPr>
        <p:spPr/>
        <p:txBody>
          <a:bodyPr/>
          <a:lstStyle/>
          <a:p>
            <a:endParaRPr kumimoji="1" lang="ja-JP" altLang="en-US"/>
          </a:p>
        </p:txBody>
      </p:sp>
      <p:sp>
        <p:nvSpPr>
          <p:cNvPr id="4" name="吹き出し: 円形 3">
            <a:extLst>
              <a:ext uri="{FF2B5EF4-FFF2-40B4-BE49-F238E27FC236}">
                <a16:creationId xmlns:a16="http://schemas.microsoft.com/office/drawing/2014/main" id="{7909D14C-8A5D-6799-3567-2583B6A8432C}"/>
              </a:ext>
            </a:extLst>
          </p:cNvPr>
          <p:cNvSpPr/>
          <p:nvPr/>
        </p:nvSpPr>
        <p:spPr>
          <a:xfrm>
            <a:off x="1187624" y="4149080"/>
            <a:ext cx="1736576" cy="471373"/>
          </a:xfrm>
          <a:prstGeom prst="wedgeEllipseCallout">
            <a:avLst>
              <a:gd name="adj1" fmla="val 68276"/>
              <a:gd name="adj2" fmla="val 3115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UD デジタル 教科書体 NK-B" panose="02020700000000000000" pitchFamily="18" charset="-128"/>
                <a:ea typeface="UD デジタル 教科書体 NK-B" panose="02020700000000000000" pitchFamily="18" charset="-128"/>
              </a:rPr>
              <a:t>おはよう</a:t>
            </a:r>
            <a:endParaRPr lang="en-US" altLang="ja-JP" sz="14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400" dirty="0">
                <a:latin typeface="UD デジタル 教科書体 NK-B" panose="02020700000000000000" pitchFamily="18" charset="-128"/>
                <a:ea typeface="UD デジタル 教科書体 NK-B" panose="02020700000000000000" pitchFamily="18" charset="-128"/>
              </a:rPr>
              <a:t>ございます。</a:t>
            </a:r>
          </a:p>
        </p:txBody>
      </p:sp>
      <p:sp>
        <p:nvSpPr>
          <p:cNvPr id="5" name="吹き出し: 円形 4">
            <a:extLst>
              <a:ext uri="{FF2B5EF4-FFF2-40B4-BE49-F238E27FC236}">
                <a16:creationId xmlns:a16="http://schemas.microsoft.com/office/drawing/2014/main" id="{A70B9DF9-A6B3-BA15-4BC9-2B7349CDD157}"/>
              </a:ext>
            </a:extLst>
          </p:cNvPr>
          <p:cNvSpPr/>
          <p:nvPr/>
        </p:nvSpPr>
        <p:spPr>
          <a:xfrm>
            <a:off x="6660232" y="2257209"/>
            <a:ext cx="1736576" cy="471373"/>
          </a:xfrm>
          <a:prstGeom prst="wedgeEllipseCallout">
            <a:avLst>
              <a:gd name="adj1" fmla="val 31527"/>
              <a:gd name="adj2" fmla="val 12410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UD デジタル 教科書体 NK-B" panose="02020700000000000000" pitchFamily="18" charset="-128"/>
                <a:ea typeface="UD デジタル 教科書体 NK-B" panose="02020700000000000000" pitchFamily="18" charset="-128"/>
              </a:rPr>
              <a:t>おはよう</a:t>
            </a:r>
            <a:endParaRPr lang="en-US" altLang="ja-JP" sz="14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400" dirty="0">
                <a:latin typeface="UD デジタル 教科書体 NK-B" panose="02020700000000000000" pitchFamily="18" charset="-128"/>
                <a:ea typeface="UD デジタル 教科書体 NK-B" panose="02020700000000000000" pitchFamily="18" charset="-128"/>
              </a:rPr>
              <a:t>ございます</a:t>
            </a:r>
            <a:r>
              <a:rPr lang="ja-JP" altLang="en-US" sz="1400" dirty="0">
                <a:latin typeface="UD デジタル 教科書体 NK-B" panose="02020700000000000000" pitchFamily="18" charset="-128"/>
                <a:ea typeface="UD デジタル 教科書体 NK-B" panose="02020700000000000000" pitchFamily="18" charset="-128"/>
              </a:rPr>
              <a:t>。</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6" name="吹き出し: 円形 5">
            <a:extLst>
              <a:ext uri="{FF2B5EF4-FFF2-40B4-BE49-F238E27FC236}">
                <a16:creationId xmlns:a16="http://schemas.microsoft.com/office/drawing/2014/main" id="{715BE893-F725-F0B4-27FF-6B507CBC2C6E}"/>
              </a:ext>
            </a:extLst>
          </p:cNvPr>
          <p:cNvSpPr/>
          <p:nvPr/>
        </p:nvSpPr>
        <p:spPr>
          <a:xfrm>
            <a:off x="107504" y="116632"/>
            <a:ext cx="6192688" cy="2983269"/>
          </a:xfrm>
          <a:prstGeom prst="wedgeEllipseCallout">
            <a:avLst>
              <a:gd name="adj1" fmla="val 37012"/>
              <a:gd name="adj2" fmla="val 533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000" dirty="0">
                <a:latin typeface="UD デジタル 教科書体 NK-B" panose="02020700000000000000" pitchFamily="18" charset="-128"/>
                <a:ea typeface="UD デジタル 教科書体 NK-B" panose="02020700000000000000" pitchFamily="18" charset="-128"/>
              </a:rPr>
              <a:t>目を合わせないと、</a:t>
            </a:r>
            <a:endParaRPr kumimoji="1" lang="en-US" altLang="ja-JP" sz="4000" dirty="0">
              <a:latin typeface="UD デジタル 教科書体 NK-B" panose="02020700000000000000" pitchFamily="18" charset="-128"/>
              <a:ea typeface="UD デジタル 教科書体 NK-B" panose="02020700000000000000" pitchFamily="18" charset="-128"/>
            </a:endParaRPr>
          </a:p>
          <a:p>
            <a:pPr algn="ctr"/>
            <a:r>
              <a:rPr lang="ja-JP" altLang="en-US" sz="4000" dirty="0">
                <a:latin typeface="UD デジタル 教科書体 NK-B" panose="02020700000000000000" pitchFamily="18" charset="-128"/>
                <a:ea typeface="UD デジタル 教科書体 NK-B" panose="02020700000000000000" pitchFamily="18" charset="-128"/>
              </a:rPr>
              <a:t>伝わらない</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6959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シーン別】会釈とお辞儀の使い分け・角度の違い">
            <a:extLst>
              <a:ext uri="{FF2B5EF4-FFF2-40B4-BE49-F238E27FC236}">
                <a16:creationId xmlns:a16="http://schemas.microsoft.com/office/drawing/2014/main" id="{7E371265-692F-43FA-947F-1529F7E318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42" r="68500" b="13999"/>
          <a:stretch/>
        </p:blipFill>
        <p:spPr bwMode="auto">
          <a:xfrm>
            <a:off x="3887416" y="379011"/>
            <a:ext cx="5256584" cy="609997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B972DB10-012E-4A8E-A379-CE2C9B6D3242}"/>
              </a:ext>
            </a:extLst>
          </p:cNvPr>
          <p:cNvSpPr txBox="1"/>
          <p:nvPr/>
        </p:nvSpPr>
        <p:spPr>
          <a:xfrm>
            <a:off x="966257" y="692696"/>
            <a:ext cx="2952328" cy="1107996"/>
          </a:xfrm>
          <a:prstGeom prst="rect">
            <a:avLst/>
          </a:prstGeom>
          <a:noFill/>
        </p:spPr>
        <p:txBody>
          <a:bodyPr wrap="square" rtlCol="0">
            <a:spAutoFit/>
          </a:bodyPr>
          <a:lstStyle/>
          <a:p>
            <a:r>
              <a:rPr kumimoji="1" lang="ja-JP" altLang="en-US" sz="6600" dirty="0"/>
              <a:t>えしゃく</a:t>
            </a:r>
          </a:p>
        </p:txBody>
      </p:sp>
      <p:sp>
        <p:nvSpPr>
          <p:cNvPr id="6" name="矢印: 下 5">
            <a:extLst>
              <a:ext uri="{FF2B5EF4-FFF2-40B4-BE49-F238E27FC236}">
                <a16:creationId xmlns:a16="http://schemas.microsoft.com/office/drawing/2014/main" id="{F01DB7F0-4CE1-4B74-B534-F99EDDF12F63}"/>
              </a:ext>
            </a:extLst>
          </p:cNvPr>
          <p:cNvSpPr/>
          <p:nvPr/>
        </p:nvSpPr>
        <p:spPr>
          <a:xfrm rot="2763295">
            <a:off x="2432845" y="2154632"/>
            <a:ext cx="1368152" cy="3240360"/>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08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A510F9-7F51-4C48-8974-370A1ED87F9C}"/>
              </a:ext>
            </a:extLst>
          </p:cNvPr>
          <p:cNvSpPr>
            <a:spLocks noGrp="1"/>
          </p:cNvSpPr>
          <p:nvPr>
            <p:ph type="title"/>
          </p:nvPr>
        </p:nvSpPr>
        <p:spPr/>
        <p:txBody>
          <a:bodyPr/>
          <a:lstStyle/>
          <a:p>
            <a:r>
              <a:rPr kumimoji="1" lang="ja-JP" altLang="en-US" dirty="0"/>
              <a:t>あいさつの木を育てよう！</a:t>
            </a:r>
          </a:p>
        </p:txBody>
      </p:sp>
      <p:sp>
        <p:nvSpPr>
          <p:cNvPr id="5" name="フッター プレースホルダー 4">
            <a:extLst>
              <a:ext uri="{FF2B5EF4-FFF2-40B4-BE49-F238E27FC236}">
                <a16:creationId xmlns:a16="http://schemas.microsoft.com/office/drawing/2014/main" id="{6B219FD9-3FFB-4A7C-8990-ABBB165D592B}"/>
              </a:ext>
            </a:extLst>
          </p:cNvPr>
          <p:cNvSpPr>
            <a:spLocks noGrp="1"/>
          </p:cNvSpPr>
          <p:nvPr>
            <p:ph type="ftr" sz="quarter" idx="11"/>
          </p:nvPr>
        </p:nvSpPr>
        <p:spPr/>
        <p:txBody>
          <a:bodyPr/>
          <a:lstStyle/>
          <a:p>
            <a:endParaRPr kumimoji="1" lang="ja-JP" altLang="en-US"/>
          </a:p>
        </p:txBody>
      </p:sp>
      <p:pic>
        <p:nvPicPr>
          <p:cNvPr id="6" name="図 5">
            <a:extLst>
              <a:ext uri="{FF2B5EF4-FFF2-40B4-BE49-F238E27FC236}">
                <a16:creationId xmlns:a16="http://schemas.microsoft.com/office/drawing/2014/main" id="{569E8A70-03FB-4E64-AE32-4102DD1A6E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00" t="1000" r="3800" b="2401"/>
          <a:stretch/>
        </p:blipFill>
        <p:spPr>
          <a:xfrm rot="5400000">
            <a:off x="1769689" y="1766815"/>
            <a:ext cx="5280586" cy="4140460"/>
          </a:xfrm>
          <a:prstGeom prst="rect">
            <a:avLst/>
          </a:prstGeom>
        </p:spPr>
      </p:pic>
    </p:spTree>
    <p:extLst>
      <p:ext uri="{BB962C8B-B14F-4D97-AF65-F5344CB8AC3E}">
        <p14:creationId xmlns:p14="http://schemas.microsoft.com/office/powerpoint/2010/main" val="62901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3155CF-88B5-45E4-9DE5-F93DA369DC50}"/>
              </a:ext>
            </a:extLst>
          </p:cNvPr>
          <p:cNvSpPr>
            <a:spLocks noGrp="1"/>
          </p:cNvSpPr>
          <p:nvPr>
            <p:ph type="title"/>
          </p:nvPr>
        </p:nvSpPr>
        <p:spPr/>
        <p:txBody>
          <a:bodyPr/>
          <a:lstStyle/>
          <a:p>
            <a:r>
              <a:rPr kumimoji="1" lang="ja-JP" altLang="en-US" dirty="0"/>
              <a:t>あいさつの木には・・・</a:t>
            </a:r>
          </a:p>
        </p:txBody>
      </p:sp>
      <p:sp>
        <p:nvSpPr>
          <p:cNvPr id="5" name="フッター プレースホルダー 4">
            <a:extLst>
              <a:ext uri="{FF2B5EF4-FFF2-40B4-BE49-F238E27FC236}">
                <a16:creationId xmlns:a16="http://schemas.microsoft.com/office/drawing/2014/main" id="{5DB46180-6535-4850-B115-868217C2FC2B}"/>
              </a:ext>
            </a:extLst>
          </p:cNvPr>
          <p:cNvSpPr>
            <a:spLocks noGrp="1"/>
          </p:cNvSpPr>
          <p:nvPr>
            <p:ph type="ftr" sz="quarter" idx="11"/>
          </p:nvPr>
        </p:nvSpPr>
        <p:spPr/>
        <p:txBody>
          <a:bodyPr/>
          <a:lstStyle/>
          <a:p>
            <a:endParaRPr kumimoji="1" lang="ja-JP" altLang="en-US"/>
          </a:p>
        </p:txBody>
      </p:sp>
      <p:sp>
        <p:nvSpPr>
          <p:cNvPr id="6" name="テキスト ボックス 5">
            <a:extLst>
              <a:ext uri="{FF2B5EF4-FFF2-40B4-BE49-F238E27FC236}">
                <a16:creationId xmlns:a16="http://schemas.microsoft.com/office/drawing/2014/main" id="{44291D47-0DBB-4FD4-8314-217EB3ECC350}"/>
              </a:ext>
            </a:extLst>
          </p:cNvPr>
          <p:cNvSpPr txBox="1"/>
          <p:nvPr/>
        </p:nvSpPr>
        <p:spPr>
          <a:xfrm>
            <a:off x="2965512" y="1448679"/>
            <a:ext cx="2736304" cy="1154162"/>
          </a:xfrm>
          <a:prstGeom prst="rect">
            <a:avLst/>
          </a:prstGeom>
          <a:noFill/>
          <a:ln w="76200">
            <a:solidFill>
              <a:schemeClr val="accent3">
                <a:lumMod val="75000"/>
              </a:schemeClr>
            </a:solidFill>
          </a:ln>
        </p:spPr>
        <p:txBody>
          <a:bodyPr wrap="square" rtlCol="0">
            <a:spAutoFit/>
          </a:bodyPr>
          <a:lstStyle/>
          <a:p>
            <a:r>
              <a:rPr kumimoji="1" lang="ja-JP" altLang="en-US" sz="1050" dirty="0" err="1"/>
              <a:t>あさ</a:t>
            </a:r>
            <a:r>
              <a:rPr kumimoji="1" lang="ja-JP" altLang="en-US" sz="1050" dirty="0"/>
              <a:t>　　　　　　　　　　　　　　　　　　うんどう</a:t>
            </a:r>
            <a:endParaRPr kumimoji="1" lang="en-US" altLang="ja-JP" sz="1050" dirty="0"/>
          </a:p>
          <a:p>
            <a:r>
              <a:rPr kumimoji="1" lang="ja-JP" altLang="en-US" sz="2400" dirty="0"/>
              <a:t>朝のあいさつ運動</a:t>
            </a:r>
            <a:endParaRPr kumimoji="1" lang="en-US" altLang="ja-JP" sz="2400" dirty="0"/>
          </a:p>
          <a:p>
            <a:r>
              <a:rPr kumimoji="1" lang="ja-JP" altLang="en-US" sz="1050" dirty="0"/>
              <a:t>せいかついいんかい</a:t>
            </a:r>
            <a:endParaRPr kumimoji="1" lang="en-US" altLang="ja-JP" sz="1050" dirty="0"/>
          </a:p>
          <a:p>
            <a:r>
              <a:rPr kumimoji="1" lang="ja-JP" altLang="en-US" sz="2400" dirty="0"/>
              <a:t>生活委員会から</a:t>
            </a:r>
          </a:p>
        </p:txBody>
      </p:sp>
      <p:sp>
        <p:nvSpPr>
          <p:cNvPr id="7" name="テキスト ボックス 6">
            <a:extLst>
              <a:ext uri="{FF2B5EF4-FFF2-40B4-BE49-F238E27FC236}">
                <a16:creationId xmlns:a16="http://schemas.microsoft.com/office/drawing/2014/main" id="{51367E97-5907-48CB-9047-9A766E316D41}"/>
              </a:ext>
            </a:extLst>
          </p:cNvPr>
          <p:cNvSpPr txBox="1"/>
          <p:nvPr/>
        </p:nvSpPr>
        <p:spPr>
          <a:xfrm>
            <a:off x="5292080" y="2783725"/>
            <a:ext cx="3600400" cy="1685077"/>
          </a:xfrm>
          <a:prstGeom prst="rect">
            <a:avLst/>
          </a:prstGeom>
          <a:noFill/>
          <a:ln w="76200">
            <a:solidFill>
              <a:schemeClr val="accent2">
                <a:lumMod val="60000"/>
                <a:lumOff val="40000"/>
              </a:schemeClr>
            </a:solidFill>
          </a:ln>
        </p:spPr>
        <p:txBody>
          <a:bodyPr wrap="square" rtlCol="0">
            <a:spAutoFit/>
          </a:bodyPr>
          <a:lstStyle/>
          <a:p>
            <a:r>
              <a:rPr kumimoji="1" lang="ja-JP" altLang="en-US" sz="1050" dirty="0"/>
              <a:t>　　　　　　　　　</a:t>
            </a:r>
            <a:r>
              <a:rPr kumimoji="1" lang="ja-JP" altLang="en-US" sz="1050" dirty="0" err="1"/>
              <a:t>ほ</a:t>
            </a:r>
            <a:r>
              <a:rPr kumimoji="1" lang="ja-JP" altLang="en-US" sz="1050" dirty="0"/>
              <a:t>こう　　　　　あさ</a:t>
            </a:r>
            <a:endParaRPr kumimoji="1" lang="en-US" altLang="ja-JP" sz="1050" dirty="0"/>
          </a:p>
          <a:p>
            <a:r>
              <a:rPr kumimoji="1" lang="ja-JP" altLang="en-US" sz="2400" dirty="0"/>
              <a:t>ろうか歩行・朝のあいさつ・</a:t>
            </a:r>
            <a:endParaRPr kumimoji="1" lang="en-US" altLang="ja-JP" sz="2400" dirty="0"/>
          </a:p>
          <a:p>
            <a:r>
              <a:rPr kumimoji="1" lang="ja-JP" altLang="en-US" sz="1050" dirty="0"/>
              <a:t>かえ</a:t>
            </a:r>
            <a:endParaRPr kumimoji="1" lang="en-US" altLang="ja-JP" sz="1050" dirty="0"/>
          </a:p>
          <a:p>
            <a:r>
              <a:rPr kumimoji="1" lang="ja-JP" altLang="en-US" sz="2400" dirty="0"/>
              <a:t>帰りのあいさつ</a:t>
            </a:r>
            <a:endParaRPr kumimoji="1" lang="en-US" altLang="ja-JP" sz="2400" dirty="0"/>
          </a:p>
          <a:p>
            <a:r>
              <a:rPr kumimoji="1" lang="ja-JP" altLang="en-US" sz="1050" dirty="0"/>
              <a:t>せんせいたち</a:t>
            </a:r>
            <a:endParaRPr kumimoji="1" lang="en-US" altLang="ja-JP" sz="1050" dirty="0"/>
          </a:p>
          <a:p>
            <a:r>
              <a:rPr kumimoji="1" lang="ja-JP" altLang="en-US" sz="2400" dirty="0"/>
              <a:t>先生達から</a:t>
            </a:r>
          </a:p>
        </p:txBody>
      </p:sp>
      <p:sp>
        <p:nvSpPr>
          <p:cNvPr id="8" name="テキスト ボックス 7">
            <a:extLst>
              <a:ext uri="{FF2B5EF4-FFF2-40B4-BE49-F238E27FC236}">
                <a16:creationId xmlns:a16="http://schemas.microsoft.com/office/drawing/2014/main" id="{4EC123BA-D48C-40E2-B500-006DF54DC932}"/>
              </a:ext>
            </a:extLst>
          </p:cNvPr>
          <p:cNvSpPr txBox="1"/>
          <p:nvPr/>
        </p:nvSpPr>
        <p:spPr>
          <a:xfrm>
            <a:off x="2680353" y="4928644"/>
            <a:ext cx="2736304" cy="1685077"/>
          </a:xfrm>
          <a:prstGeom prst="rect">
            <a:avLst/>
          </a:prstGeom>
          <a:noFill/>
          <a:ln w="76200">
            <a:solidFill>
              <a:srgbClr val="FFC000"/>
            </a:solidFill>
          </a:ln>
        </p:spPr>
        <p:txBody>
          <a:bodyPr wrap="square" rtlCol="0">
            <a:spAutoFit/>
          </a:bodyPr>
          <a:lstStyle/>
          <a:p>
            <a:r>
              <a:rPr kumimoji="1" lang="ja-JP" altLang="en-US" sz="1050" dirty="0"/>
              <a:t>とうこうちゅう</a:t>
            </a:r>
            <a:endParaRPr kumimoji="1" lang="en-US" altLang="ja-JP" sz="1050" dirty="0"/>
          </a:p>
          <a:p>
            <a:r>
              <a:rPr kumimoji="1" lang="ja-JP" altLang="en-US" sz="2400" dirty="0"/>
              <a:t>登校中</a:t>
            </a:r>
            <a:endParaRPr kumimoji="1" lang="en-US" altLang="ja-JP" sz="2400" dirty="0"/>
          </a:p>
          <a:p>
            <a:r>
              <a:rPr kumimoji="1" lang="ja-JP" altLang="en-US" sz="1050" dirty="0" err="1"/>
              <a:t>あさ</a:t>
            </a:r>
            <a:endParaRPr kumimoji="1" lang="en-US" altLang="ja-JP" sz="1050" dirty="0"/>
          </a:p>
          <a:p>
            <a:r>
              <a:rPr kumimoji="1" lang="ja-JP" altLang="en-US" sz="2400" dirty="0"/>
              <a:t>朝のあいさつ</a:t>
            </a:r>
            <a:endParaRPr kumimoji="1" lang="en-US" altLang="ja-JP" sz="2400" dirty="0"/>
          </a:p>
          <a:p>
            <a:r>
              <a:rPr kumimoji="1" lang="ja-JP" altLang="en-US" sz="1050" dirty="0"/>
              <a:t>ちいき　　　　　　　ひと</a:t>
            </a:r>
            <a:endParaRPr kumimoji="1" lang="en-US" altLang="ja-JP" sz="1050" dirty="0"/>
          </a:p>
          <a:p>
            <a:r>
              <a:rPr kumimoji="1" lang="ja-JP" altLang="en-US" sz="2400" dirty="0"/>
              <a:t>地域の人から</a:t>
            </a:r>
          </a:p>
        </p:txBody>
      </p:sp>
      <p:pic>
        <p:nvPicPr>
          <p:cNvPr id="10" name="図 9">
            <a:extLst>
              <a:ext uri="{FF2B5EF4-FFF2-40B4-BE49-F238E27FC236}">
                <a16:creationId xmlns:a16="http://schemas.microsoft.com/office/drawing/2014/main" id="{A484B471-2E89-4581-9FB9-8C65797F20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215" r="51050" b="13986"/>
          <a:stretch/>
        </p:blipFill>
        <p:spPr>
          <a:xfrm>
            <a:off x="3070650" y="2713251"/>
            <a:ext cx="2060848" cy="2077660"/>
          </a:xfrm>
          <a:prstGeom prst="rect">
            <a:avLst/>
          </a:prstGeom>
        </p:spPr>
      </p:pic>
      <p:pic>
        <p:nvPicPr>
          <p:cNvPr id="12" name="図 11">
            <a:extLst>
              <a:ext uri="{FF2B5EF4-FFF2-40B4-BE49-F238E27FC236}">
                <a16:creationId xmlns:a16="http://schemas.microsoft.com/office/drawing/2014/main" id="{3BA12E65-2D14-4E30-973C-59CEA878FE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509" t="19610" r="541" b="14591"/>
          <a:stretch/>
        </p:blipFill>
        <p:spPr>
          <a:xfrm>
            <a:off x="437118" y="4417051"/>
            <a:ext cx="2060848" cy="2077660"/>
          </a:xfrm>
          <a:prstGeom prst="rect">
            <a:avLst/>
          </a:prstGeom>
        </p:spPr>
      </p:pic>
      <p:pic>
        <p:nvPicPr>
          <p:cNvPr id="13" name="図 12">
            <a:extLst>
              <a:ext uri="{FF2B5EF4-FFF2-40B4-BE49-F238E27FC236}">
                <a16:creationId xmlns:a16="http://schemas.microsoft.com/office/drawing/2014/main" id="{D69C4F23-D533-4F83-BB2D-28D6D55D7D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5772" t="18580" r="34576" b="55096"/>
          <a:stretch/>
        </p:blipFill>
        <p:spPr bwMode="auto">
          <a:xfrm>
            <a:off x="256520" y="1317076"/>
            <a:ext cx="2416636" cy="2247745"/>
          </a:xfrm>
          <a:prstGeom prst="rect">
            <a:avLst/>
          </a:prstGeom>
          <a:ln>
            <a:noFill/>
          </a:ln>
          <a:extLst>
            <a:ext uri="{53640926-AAD7-44D8-BBD7-CCE9431645EC}">
              <a14:shadowObscured xmlns:a14="http://schemas.microsoft.com/office/drawing/2010/main"/>
            </a:ext>
          </a:extLst>
        </p:spPr>
      </p:pic>
      <p:sp>
        <p:nvSpPr>
          <p:cNvPr id="14" name="テキスト ボックス 13">
            <a:extLst>
              <a:ext uri="{FF2B5EF4-FFF2-40B4-BE49-F238E27FC236}">
                <a16:creationId xmlns:a16="http://schemas.microsoft.com/office/drawing/2014/main" id="{4C01E452-B9D6-4C2C-A655-45E6CD6C441E}"/>
              </a:ext>
            </a:extLst>
          </p:cNvPr>
          <p:cNvSpPr txBox="1"/>
          <p:nvPr/>
        </p:nvSpPr>
        <p:spPr>
          <a:xfrm>
            <a:off x="5701816" y="4725144"/>
            <a:ext cx="3118656" cy="1523494"/>
          </a:xfrm>
          <a:prstGeom prst="rect">
            <a:avLst/>
          </a:prstGeom>
          <a:solidFill>
            <a:srgbClr val="FFFF00"/>
          </a:solidFill>
        </p:spPr>
        <p:txBody>
          <a:bodyPr wrap="square" rtlCol="0">
            <a:spAutoFit/>
          </a:bodyPr>
          <a:lstStyle/>
          <a:p>
            <a:r>
              <a:rPr kumimoji="1" lang="en-US" altLang="ja-JP" dirty="0"/>
              <a:t>※</a:t>
            </a:r>
          </a:p>
          <a:p>
            <a:r>
              <a:rPr kumimoji="1" lang="ja-JP" altLang="en-US" dirty="0"/>
              <a:t>きいろのカードは</a:t>
            </a:r>
            <a:endParaRPr kumimoji="1" lang="en-US" altLang="ja-JP" dirty="0"/>
          </a:p>
          <a:p>
            <a:r>
              <a:rPr lang="ja-JP" altLang="en-US" sz="1050" dirty="0"/>
              <a:t>とうこうはん　　</a:t>
            </a:r>
            <a:r>
              <a:rPr lang="ja-JP" altLang="en-US" sz="1050" dirty="0" err="1"/>
              <a:t>はん</a:t>
            </a:r>
            <a:r>
              <a:rPr lang="ja-JP" altLang="en-US" sz="1050" dirty="0"/>
              <a:t>ちょう　ふくはんちょう</a:t>
            </a:r>
            <a:endParaRPr lang="en-US" altLang="ja-JP" sz="1050" dirty="0"/>
          </a:p>
          <a:p>
            <a:r>
              <a:rPr kumimoji="1" lang="ja-JP" altLang="en-US" dirty="0"/>
              <a:t>登校班の班長・副班長が</a:t>
            </a:r>
            <a:endParaRPr kumimoji="1" lang="en-US" altLang="ja-JP" dirty="0"/>
          </a:p>
          <a:p>
            <a:r>
              <a:rPr kumimoji="1" lang="ja-JP" altLang="en-US" sz="1050" dirty="0"/>
              <a:t>だいひょう</a:t>
            </a:r>
            <a:endParaRPr kumimoji="1" lang="en-US" altLang="ja-JP" sz="1050" dirty="0"/>
          </a:p>
          <a:p>
            <a:r>
              <a:rPr kumimoji="1" lang="ja-JP" altLang="en-US" dirty="0"/>
              <a:t>代表でもらいます。</a:t>
            </a:r>
          </a:p>
        </p:txBody>
      </p:sp>
    </p:spTree>
    <p:extLst>
      <p:ext uri="{BB962C8B-B14F-4D97-AF65-F5344CB8AC3E}">
        <p14:creationId xmlns:p14="http://schemas.microsoft.com/office/powerpoint/2010/main" val="251373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4D13A61-AAF4-C85C-10E4-FF6F0EDAB7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772" t="44173" r="11602" b="13311"/>
          <a:stretch/>
        </p:blipFill>
        <p:spPr bwMode="auto">
          <a:xfrm>
            <a:off x="0" y="4103752"/>
            <a:ext cx="5652120" cy="2754247"/>
          </a:xfrm>
          <a:prstGeom prst="rect">
            <a:avLst/>
          </a:prstGeom>
          <a:ln>
            <a:noFill/>
          </a:ln>
          <a:extLst>
            <a:ext uri="{53640926-AAD7-44D8-BBD7-CCE9431645EC}">
              <a14:shadowObscured xmlns:a14="http://schemas.microsoft.com/office/drawing/2010/main"/>
            </a:ext>
          </a:extLst>
        </p:spPr>
      </p:pic>
      <p:sp>
        <p:nvSpPr>
          <p:cNvPr id="7" name="正方形/長方形 6">
            <a:extLst>
              <a:ext uri="{FF2B5EF4-FFF2-40B4-BE49-F238E27FC236}">
                <a16:creationId xmlns:a16="http://schemas.microsoft.com/office/drawing/2014/main" id="{9B35F593-148A-0E89-B77C-62F2DF6A3C05}"/>
              </a:ext>
            </a:extLst>
          </p:cNvPr>
          <p:cNvSpPr/>
          <p:nvPr/>
        </p:nvSpPr>
        <p:spPr>
          <a:xfrm>
            <a:off x="461432" y="195462"/>
            <a:ext cx="8136904" cy="12241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5400" dirty="0">
                <a:latin typeface="ＤＨＰ特太ゴシック体" panose="020B0500000000000000" pitchFamily="50" charset="-128"/>
                <a:ea typeface="ＤＨＰ特太ゴシック体" panose="020B0500000000000000" pitchFamily="50" charset="-128"/>
              </a:rPr>
              <a:t>あいさつの木</a:t>
            </a:r>
            <a:endParaRPr kumimoji="1" lang="ja-JP" altLang="en-US" sz="5400" dirty="0">
              <a:latin typeface="ＤＨＰ特太ゴシック体" panose="020B0500000000000000" pitchFamily="50" charset="-128"/>
              <a:ea typeface="ＤＨＰ特太ゴシック体" panose="020B0500000000000000" pitchFamily="50" charset="-128"/>
            </a:endParaRPr>
          </a:p>
        </p:txBody>
      </p:sp>
      <p:pic>
        <p:nvPicPr>
          <p:cNvPr id="11" name="図 10">
            <a:extLst>
              <a:ext uri="{FF2B5EF4-FFF2-40B4-BE49-F238E27FC236}">
                <a16:creationId xmlns:a16="http://schemas.microsoft.com/office/drawing/2014/main" id="{CB1043C4-6BDB-34F3-2C00-C07FB8C155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772" t="18580" r="34576" b="55096"/>
          <a:stretch/>
        </p:blipFill>
        <p:spPr bwMode="auto">
          <a:xfrm>
            <a:off x="6242268" y="4291167"/>
            <a:ext cx="2416636" cy="2247745"/>
          </a:xfrm>
          <a:prstGeom prst="rect">
            <a:avLst/>
          </a:prstGeom>
          <a:ln>
            <a:noFill/>
          </a:ln>
          <a:extLst>
            <a:ext uri="{53640926-AAD7-44D8-BBD7-CCE9431645EC}">
              <a14:shadowObscured xmlns:a14="http://schemas.microsoft.com/office/drawing/2010/main"/>
            </a:ext>
          </a:extLst>
        </p:spPr>
      </p:pic>
      <p:sp>
        <p:nvSpPr>
          <p:cNvPr id="3" name="正方形/長方形 2">
            <a:extLst>
              <a:ext uri="{FF2B5EF4-FFF2-40B4-BE49-F238E27FC236}">
                <a16:creationId xmlns:a16="http://schemas.microsoft.com/office/drawing/2014/main" id="{34CBF13A-09EF-328E-E2A1-5AB685F33F9C}"/>
              </a:ext>
            </a:extLst>
          </p:cNvPr>
          <p:cNvSpPr/>
          <p:nvPr/>
        </p:nvSpPr>
        <p:spPr>
          <a:xfrm>
            <a:off x="971601" y="2224984"/>
            <a:ext cx="6480720" cy="15638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4400" b="1" dirty="0">
                <a:solidFill>
                  <a:srgbClr val="0070C0"/>
                </a:solidFill>
              </a:rPr>
              <a:t>・　４日（月）～１５日（金）</a:t>
            </a:r>
            <a:endParaRPr lang="en-US" altLang="ja-JP" sz="4400" b="1" dirty="0">
              <a:solidFill>
                <a:srgbClr val="0070C0"/>
              </a:solidFill>
            </a:endParaRPr>
          </a:p>
          <a:p>
            <a:r>
              <a:rPr lang="ja-JP" altLang="en-US" sz="4400" b="1" dirty="0">
                <a:solidFill>
                  <a:srgbClr val="0070C0"/>
                </a:solidFill>
              </a:rPr>
              <a:t>・　白･･･生活委員会</a:t>
            </a:r>
            <a:endParaRPr lang="en-US" altLang="ja-JP" sz="4400" b="1" dirty="0">
              <a:solidFill>
                <a:srgbClr val="0070C0"/>
              </a:solidFill>
            </a:endParaRPr>
          </a:p>
          <a:p>
            <a:r>
              <a:rPr lang="ja-JP" altLang="en-US" sz="4400" b="1" dirty="0">
                <a:solidFill>
                  <a:srgbClr val="0070C0"/>
                </a:solidFill>
              </a:rPr>
              <a:t>　ピンク･･･先生</a:t>
            </a:r>
            <a:endParaRPr lang="en-US" altLang="ja-JP" sz="4400" b="1" dirty="0">
              <a:solidFill>
                <a:srgbClr val="0070C0"/>
              </a:solidFill>
            </a:endParaRPr>
          </a:p>
          <a:p>
            <a:r>
              <a:rPr lang="ja-JP" altLang="en-US" sz="4400" b="1" dirty="0">
                <a:solidFill>
                  <a:srgbClr val="0070C0"/>
                </a:solidFill>
              </a:rPr>
              <a:t>　きいろ･･･</a:t>
            </a:r>
            <a:r>
              <a:rPr lang="ja-JP" altLang="en-US" sz="4400" b="1" dirty="0" err="1">
                <a:solidFill>
                  <a:srgbClr val="0070C0"/>
                </a:solidFill>
              </a:rPr>
              <a:t>ち</a:t>
            </a:r>
            <a:r>
              <a:rPr lang="ja-JP" altLang="en-US" sz="4400" b="1" dirty="0">
                <a:solidFill>
                  <a:srgbClr val="0070C0"/>
                </a:solidFill>
              </a:rPr>
              <a:t>いきの人</a:t>
            </a:r>
            <a:endParaRPr lang="en-US" altLang="ja-JP" sz="4400" b="1" dirty="0">
              <a:solidFill>
                <a:srgbClr val="0070C0"/>
              </a:solidFill>
            </a:endParaRPr>
          </a:p>
          <a:p>
            <a:endParaRPr kumimoji="1" lang="ja-JP" altLang="en-US" sz="4400" dirty="0">
              <a:solidFill>
                <a:srgbClr val="FF0000"/>
              </a:solidFill>
            </a:endParaRPr>
          </a:p>
        </p:txBody>
      </p:sp>
      <p:sp>
        <p:nvSpPr>
          <p:cNvPr id="4" name="フッター プレースホルダー 3">
            <a:extLst>
              <a:ext uri="{FF2B5EF4-FFF2-40B4-BE49-F238E27FC236}">
                <a16:creationId xmlns:a16="http://schemas.microsoft.com/office/drawing/2014/main" id="{59EDB8BC-69DC-D833-07C8-4B7F50D5F206}"/>
              </a:ext>
            </a:extLst>
          </p:cNvPr>
          <p:cNvSpPr>
            <a:spLocks noGrp="1"/>
          </p:cNvSpPr>
          <p:nvPr>
            <p:ph type="ftr" sz="quarter" idx="11"/>
          </p:nvPr>
        </p:nvSpPr>
        <p:spPr/>
        <p:txBody>
          <a:bodyPr/>
          <a:lstStyle/>
          <a:p>
            <a:endParaRPr kumimoji="1" lang="ja-JP" altLang="en-US"/>
          </a:p>
        </p:txBody>
      </p:sp>
      <p:sp>
        <p:nvSpPr>
          <p:cNvPr id="5" name="正方形/長方形 4">
            <a:extLst>
              <a:ext uri="{FF2B5EF4-FFF2-40B4-BE49-F238E27FC236}">
                <a16:creationId xmlns:a16="http://schemas.microsoft.com/office/drawing/2014/main" id="{6AD245B2-A3F8-486A-901B-D1F3CB1485BF}"/>
              </a:ext>
            </a:extLst>
          </p:cNvPr>
          <p:cNvSpPr/>
          <p:nvPr/>
        </p:nvSpPr>
        <p:spPr>
          <a:xfrm>
            <a:off x="461432" y="6297413"/>
            <a:ext cx="870208"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四角形: 角を丸くする 5">
            <a:extLst>
              <a:ext uri="{FF2B5EF4-FFF2-40B4-BE49-F238E27FC236}">
                <a16:creationId xmlns:a16="http://schemas.microsoft.com/office/drawing/2014/main" id="{487FC1EE-BB88-46BB-A298-E7106244B64B}"/>
              </a:ext>
            </a:extLst>
          </p:cNvPr>
          <p:cNvSpPr/>
          <p:nvPr/>
        </p:nvSpPr>
        <p:spPr>
          <a:xfrm>
            <a:off x="971600" y="1921906"/>
            <a:ext cx="5832648" cy="2181846"/>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991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C9A6D53F-BFD0-42F1-9FC2-4C3E2071A691}"/>
              </a:ext>
            </a:extLst>
          </p:cNvPr>
          <p:cNvSpPr/>
          <p:nvPr/>
        </p:nvSpPr>
        <p:spPr>
          <a:xfrm>
            <a:off x="451726" y="396041"/>
            <a:ext cx="8136904" cy="12241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400" dirty="0">
              <a:latin typeface="ＤＨＰ特太ゴシック体" panose="020B0500000000000000" pitchFamily="50" charset="-128"/>
              <a:ea typeface="ＤＨＰ特太ゴシック体" panose="020B0500000000000000" pitchFamily="50" charset="-128"/>
            </a:endParaRPr>
          </a:p>
        </p:txBody>
      </p:sp>
      <p:sp>
        <p:nvSpPr>
          <p:cNvPr id="13" name="正方形/長方形 12">
            <a:extLst>
              <a:ext uri="{FF2B5EF4-FFF2-40B4-BE49-F238E27FC236}">
                <a16:creationId xmlns:a16="http://schemas.microsoft.com/office/drawing/2014/main" id="{CBD5764C-E0EF-4F25-AB97-8D836AB2B90E}"/>
              </a:ext>
            </a:extLst>
          </p:cNvPr>
          <p:cNvSpPr/>
          <p:nvPr/>
        </p:nvSpPr>
        <p:spPr>
          <a:xfrm>
            <a:off x="195330" y="4464350"/>
            <a:ext cx="4376670" cy="189736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4000" dirty="0">
                <a:latin typeface="ＤＨＰ特太ゴシック体" panose="020B0500000000000000" pitchFamily="50" charset="-128"/>
                <a:ea typeface="ＤＨＰ特太ゴシック体" panose="020B0500000000000000" pitchFamily="50" charset="-128"/>
              </a:rPr>
              <a:t>①</a:t>
            </a:r>
            <a:r>
              <a:rPr lang="ja-JP" altLang="en-US" sz="4000" dirty="0">
                <a:latin typeface="ＤＨＰ特太ゴシック体" panose="020B0500000000000000" pitchFamily="50" charset="-128"/>
                <a:ea typeface="ＤＨＰ特太ゴシック体" panose="020B0500000000000000" pitchFamily="50" charset="-128"/>
              </a:rPr>
              <a:t>相手にきこえる</a:t>
            </a:r>
            <a:endParaRPr lang="en-US" altLang="ja-JP" sz="4000" dirty="0">
              <a:latin typeface="ＤＨＰ特太ゴシック体" panose="020B0500000000000000" pitchFamily="50" charset="-128"/>
              <a:ea typeface="ＤＨＰ特太ゴシック体" panose="020B0500000000000000" pitchFamily="50" charset="-128"/>
            </a:endParaRPr>
          </a:p>
          <a:p>
            <a:r>
              <a:rPr lang="ja-JP" altLang="en-US" sz="4000" dirty="0">
                <a:latin typeface="ＤＨＰ特太ゴシック体" panose="020B0500000000000000" pitchFamily="50" charset="-128"/>
                <a:ea typeface="ＤＨＰ特太ゴシック体" panose="020B0500000000000000" pitchFamily="50" charset="-128"/>
              </a:rPr>
              <a:t>はっきりとした声</a:t>
            </a:r>
            <a:endParaRPr lang="en-US" altLang="ja-JP" sz="4000" dirty="0">
              <a:latin typeface="ＤＨＰ特太ゴシック体" panose="020B0500000000000000" pitchFamily="50" charset="-128"/>
              <a:ea typeface="ＤＨＰ特太ゴシック体" panose="020B0500000000000000" pitchFamily="50" charset="-128"/>
            </a:endParaRPr>
          </a:p>
        </p:txBody>
      </p:sp>
      <p:sp>
        <p:nvSpPr>
          <p:cNvPr id="14" name="正方形/長方形 13">
            <a:extLst>
              <a:ext uri="{FF2B5EF4-FFF2-40B4-BE49-F238E27FC236}">
                <a16:creationId xmlns:a16="http://schemas.microsoft.com/office/drawing/2014/main" id="{D181E8D1-064E-497D-A66C-94A9C3E64219}"/>
              </a:ext>
            </a:extLst>
          </p:cNvPr>
          <p:cNvSpPr/>
          <p:nvPr/>
        </p:nvSpPr>
        <p:spPr>
          <a:xfrm>
            <a:off x="4572000" y="4464350"/>
            <a:ext cx="4248472" cy="189736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4000" dirty="0">
                <a:latin typeface="ＤＨＰ特太ゴシック体" panose="020B0500000000000000" pitchFamily="50" charset="-128"/>
                <a:ea typeface="ＤＨＰ特太ゴシック体" panose="020B0500000000000000" pitchFamily="50" charset="-128"/>
              </a:rPr>
              <a:t>②相手の目を見る</a:t>
            </a:r>
            <a:endParaRPr kumimoji="1" lang="en-US" altLang="ja-JP" sz="4000" dirty="0">
              <a:latin typeface="ＤＨＰ特太ゴシック体" panose="020B0500000000000000" pitchFamily="50" charset="-128"/>
              <a:ea typeface="ＤＨＰ特太ゴシック体" panose="020B0500000000000000" pitchFamily="50" charset="-128"/>
            </a:endParaRPr>
          </a:p>
        </p:txBody>
      </p:sp>
      <p:grpSp>
        <p:nvGrpSpPr>
          <p:cNvPr id="3" name="グループ化 2">
            <a:extLst>
              <a:ext uri="{FF2B5EF4-FFF2-40B4-BE49-F238E27FC236}">
                <a16:creationId xmlns:a16="http://schemas.microsoft.com/office/drawing/2014/main" id="{3B153645-E64E-E228-DEC8-81FB122EBA0C}"/>
              </a:ext>
            </a:extLst>
          </p:cNvPr>
          <p:cNvGrpSpPr/>
          <p:nvPr/>
        </p:nvGrpSpPr>
        <p:grpSpPr>
          <a:xfrm>
            <a:off x="2300036" y="1436383"/>
            <a:ext cx="4543928" cy="3029877"/>
            <a:chOff x="2929793" y="387443"/>
            <a:chExt cx="4783547" cy="3818598"/>
          </a:xfrm>
        </p:grpSpPr>
        <p:pic>
          <p:nvPicPr>
            <p:cNvPr id="1026" name="Picture 2" descr="挨拶をする子供のイラスト（女の子）">
              <a:extLst>
                <a:ext uri="{FF2B5EF4-FFF2-40B4-BE49-F238E27FC236}">
                  <a16:creationId xmlns:a16="http://schemas.microsoft.com/office/drawing/2014/main" id="{6097A839-DC3D-0225-9700-A100D296E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96041"/>
              <a:ext cx="27813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6807A6D-B57A-413D-976B-CFCD8BF3B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9793" y="387443"/>
              <a:ext cx="2781301" cy="380348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正方形/長方形 1">
            <a:extLst>
              <a:ext uri="{FF2B5EF4-FFF2-40B4-BE49-F238E27FC236}">
                <a16:creationId xmlns:a16="http://schemas.microsoft.com/office/drawing/2014/main" id="{242E4C0D-F5D1-6C03-3A82-3D9DE2BD40F9}"/>
              </a:ext>
            </a:extLst>
          </p:cNvPr>
          <p:cNvSpPr/>
          <p:nvPr/>
        </p:nvSpPr>
        <p:spPr>
          <a:xfrm>
            <a:off x="461432" y="195462"/>
            <a:ext cx="8136904" cy="12241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5400" dirty="0">
                <a:latin typeface="ＤＨＰ特太ゴシック体" panose="020B0500000000000000" pitchFamily="50" charset="-128"/>
                <a:ea typeface="ＤＨＰ特太ゴシック体" panose="020B0500000000000000" pitchFamily="50" charset="-128"/>
              </a:rPr>
              <a:t>元気なあいさつをしよう</a:t>
            </a:r>
            <a:endParaRPr kumimoji="1" lang="ja-JP" altLang="en-US" sz="5400" dirty="0">
              <a:latin typeface="ＤＨＰ特太ゴシック体" panose="020B0500000000000000" pitchFamily="50" charset="-128"/>
              <a:ea typeface="ＤＨＰ特太ゴシック体" panose="020B0500000000000000" pitchFamily="50" charset="-128"/>
            </a:endParaRPr>
          </a:p>
        </p:txBody>
      </p:sp>
      <p:sp>
        <p:nvSpPr>
          <p:cNvPr id="4" name="フッター プレースホルダー 3">
            <a:extLst>
              <a:ext uri="{FF2B5EF4-FFF2-40B4-BE49-F238E27FC236}">
                <a16:creationId xmlns:a16="http://schemas.microsoft.com/office/drawing/2014/main" id="{50F5388E-94C9-7B07-A1F7-3A67799735F9}"/>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288652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4D13A61-AAF4-C85C-10E4-FF6F0EDAB7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772" t="44173" r="11602" b="13311"/>
          <a:stretch/>
        </p:blipFill>
        <p:spPr bwMode="auto">
          <a:xfrm>
            <a:off x="-49119" y="3522779"/>
            <a:ext cx="6853868" cy="3339852"/>
          </a:xfrm>
          <a:prstGeom prst="rect">
            <a:avLst/>
          </a:prstGeom>
          <a:ln>
            <a:noFill/>
          </a:ln>
          <a:extLst>
            <a:ext uri="{53640926-AAD7-44D8-BBD7-CCE9431645EC}">
              <a14:shadowObscured xmlns:a14="http://schemas.microsoft.com/office/drawing/2010/main"/>
            </a:ext>
          </a:extLst>
        </p:spPr>
      </p:pic>
      <p:sp>
        <p:nvSpPr>
          <p:cNvPr id="7" name="正方形/長方形 6">
            <a:extLst>
              <a:ext uri="{FF2B5EF4-FFF2-40B4-BE49-F238E27FC236}">
                <a16:creationId xmlns:a16="http://schemas.microsoft.com/office/drawing/2014/main" id="{9B35F593-148A-0E89-B77C-62F2DF6A3C05}"/>
              </a:ext>
            </a:extLst>
          </p:cNvPr>
          <p:cNvSpPr/>
          <p:nvPr/>
        </p:nvSpPr>
        <p:spPr>
          <a:xfrm>
            <a:off x="461432" y="195462"/>
            <a:ext cx="8136904" cy="12241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5400" dirty="0">
                <a:latin typeface="ＤＨＰ特太ゴシック体" panose="020B0500000000000000" pitchFamily="50" charset="-128"/>
                <a:ea typeface="ＤＨＰ特太ゴシック体" panose="020B0500000000000000" pitchFamily="50" charset="-128"/>
              </a:rPr>
              <a:t>あいさつの木</a:t>
            </a:r>
            <a:endParaRPr kumimoji="1" lang="ja-JP" altLang="en-US" sz="5400" dirty="0">
              <a:latin typeface="ＤＨＰ特太ゴシック体" panose="020B0500000000000000" pitchFamily="50" charset="-128"/>
              <a:ea typeface="ＤＨＰ特太ゴシック体" panose="020B0500000000000000" pitchFamily="50" charset="-128"/>
            </a:endParaRPr>
          </a:p>
        </p:txBody>
      </p:sp>
      <p:pic>
        <p:nvPicPr>
          <p:cNvPr id="11" name="図 10">
            <a:extLst>
              <a:ext uri="{FF2B5EF4-FFF2-40B4-BE49-F238E27FC236}">
                <a16:creationId xmlns:a16="http://schemas.microsoft.com/office/drawing/2014/main" id="{CB1043C4-6BDB-34F3-2C00-C07FB8C155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772" t="18580" r="34576" b="55096"/>
          <a:stretch/>
        </p:blipFill>
        <p:spPr bwMode="auto">
          <a:xfrm>
            <a:off x="6714366" y="4414793"/>
            <a:ext cx="2416636" cy="2247745"/>
          </a:xfrm>
          <a:prstGeom prst="rect">
            <a:avLst/>
          </a:prstGeom>
          <a:ln>
            <a:noFill/>
          </a:ln>
          <a:extLst>
            <a:ext uri="{53640926-AAD7-44D8-BBD7-CCE9431645EC}">
              <a14:shadowObscured xmlns:a14="http://schemas.microsoft.com/office/drawing/2010/main"/>
            </a:ext>
          </a:extLst>
        </p:spPr>
      </p:pic>
      <p:sp>
        <p:nvSpPr>
          <p:cNvPr id="13" name="矢印: 下カーブ 12">
            <a:extLst>
              <a:ext uri="{FF2B5EF4-FFF2-40B4-BE49-F238E27FC236}">
                <a16:creationId xmlns:a16="http://schemas.microsoft.com/office/drawing/2014/main" id="{062E84C9-1EA3-64E0-CC01-2BAC31F7D9A6}"/>
              </a:ext>
            </a:extLst>
          </p:cNvPr>
          <p:cNvSpPr/>
          <p:nvPr/>
        </p:nvSpPr>
        <p:spPr>
          <a:xfrm flipH="1">
            <a:off x="5292080" y="3356992"/>
            <a:ext cx="2088232" cy="12241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正方形/長方形 2">
            <a:extLst>
              <a:ext uri="{FF2B5EF4-FFF2-40B4-BE49-F238E27FC236}">
                <a16:creationId xmlns:a16="http://schemas.microsoft.com/office/drawing/2014/main" id="{34CBF13A-09EF-328E-E2A1-5AB685F33F9C}"/>
              </a:ext>
            </a:extLst>
          </p:cNvPr>
          <p:cNvSpPr/>
          <p:nvPr/>
        </p:nvSpPr>
        <p:spPr>
          <a:xfrm>
            <a:off x="545664" y="1317525"/>
            <a:ext cx="8496943" cy="15638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600" dirty="0"/>
              <a:t>カードに</a:t>
            </a:r>
            <a:r>
              <a:rPr lang="ja-JP" altLang="en-US" sz="4800" dirty="0">
                <a:solidFill>
                  <a:srgbClr val="FF0000"/>
                </a:solidFill>
              </a:rPr>
              <a:t>名前をかいて</a:t>
            </a:r>
            <a:r>
              <a:rPr lang="ja-JP" altLang="en-US" sz="3600" dirty="0"/>
              <a:t>はります。</a:t>
            </a:r>
            <a:endParaRPr lang="en-US" altLang="ja-JP" sz="4400" dirty="0">
              <a:solidFill>
                <a:srgbClr val="FF0000"/>
              </a:solidFill>
            </a:endParaRPr>
          </a:p>
          <a:p>
            <a:r>
              <a:rPr lang="ja-JP" altLang="en-US" sz="3600" dirty="0"/>
              <a:t>ピロティ前で　のりをつけて　はります。</a:t>
            </a:r>
            <a:endParaRPr lang="en-US" altLang="ja-JP" sz="3600" dirty="0"/>
          </a:p>
        </p:txBody>
      </p:sp>
      <p:sp>
        <p:nvSpPr>
          <p:cNvPr id="4" name="フッター プレースホルダー 3">
            <a:extLst>
              <a:ext uri="{FF2B5EF4-FFF2-40B4-BE49-F238E27FC236}">
                <a16:creationId xmlns:a16="http://schemas.microsoft.com/office/drawing/2014/main" id="{2B203D88-A522-827F-DD40-024730755D1D}"/>
              </a:ext>
            </a:extLst>
          </p:cNvPr>
          <p:cNvSpPr>
            <a:spLocks noGrp="1"/>
          </p:cNvSpPr>
          <p:nvPr>
            <p:ph type="ftr" sz="quarter" idx="11"/>
          </p:nvPr>
        </p:nvSpPr>
        <p:spPr/>
        <p:txBody>
          <a:bodyPr/>
          <a:lstStyle/>
          <a:p>
            <a:endParaRPr kumimoji="1" lang="ja-JP" altLang="en-US"/>
          </a:p>
        </p:txBody>
      </p:sp>
      <p:sp>
        <p:nvSpPr>
          <p:cNvPr id="8" name="正方形/長方形 7">
            <a:extLst>
              <a:ext uri="{FF2B5EF4-FFF2-40B4-BE49-F238E27FC236}">
                <a16:creationId xmlns:a16="http://schemas.microsoft.com/office/drawing/2014/main" id="{5FF1C513-ABB2-4D9F-BCEE-81382CFA32DD}"/>
              </a:ext>
            </a:extLst>
          </p:cNvPr>
          <p:cNvSpPr/>
          <p:nvPr/>
        </p:nvSpPr>
        <p:spPr>
          <a:xfrm>
            <a:off x="461432" y="6297413"/>
            <a:ext cx="870208"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97608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D8D9B18-A980-4E0F-B665-69E54E5B8C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8568952" cy="6264696"/>
          </a:xfrm>
          <a:prstGeom prst="rect">
            <a:avLst/>
          </a:prstGeom>
          <a:noFill/>
          <a:ln>
            <a:noFill/>
          </a:ln>
        </p:spPr>
      </p:pic>
      <p:sp>
        <p:nvSpPr>
          <p:cNvPr id="3" name="四角形: 角を丸くする 2">
            <a:extLst>
              <a:ext uri="{FF2B5EF4-FFF2-40B4-BE49-F238E27FC236}">
                <a16:creationId xmlns:a16="http://schemas.microsoft.com/office/drawing/2014/main" id="{1C8FD014-4E3A-4F17-AB15-22D7E80DBB0F}"/>
              </a:ext>
            </a:extLst>
          </p:cNvPr>
          <p:cNvSpPr/>
          <p:nvPr/>
        </p:nvSpPr>
        <p:spPr>
          <a:xfrm>
            <a:off x="6156176" y="3573016"/>
            <a:ext cx="2736304" cy="151216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7238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木の水彩イラスト">
            <a:extLst>
              <a:ext uri="{FF2B5EF4-FFF2-40B4-BE49-F238E27FC236}">
                <a16:creationId xmlns:a16="http://schemas.microsoft.com/office/drawing/2014/main" id="{9D49DC1E-3254-4E07-B3DF-7586BB140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679" y="13320"/>
            <a:ext cx="58308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F257532D-E5E3-4CB8-89D2-4BEC25BB1E8C}"/>
              </a:ext>
            </a:extLst>
          </p:cNvPr>
          <p:cNvSpPr>
            <a:spLocks noGrp="1"/>
          </p:cNvSpPr>
          <p:nvPr>
            <p:ph type="title"/>
          </p:nvPr>
        </p:nvSpPr>
        <p:spPr>
          <a:xfrm>
            <a:off x="-1027448" y="186949"/>
            <a:ext cx="7056784" cy="1973695"/>
          </a:xfrm>
        </p:spPr>
        <p:txBody>
          <a:bodyPr>
            <a:noAutofit/>
          </a:bodyPr>
          <a:lstStyle/>
          <a:p>
            <a:r>
              <a:rPr kumimoji="1" lang="ja-JP" altLang="en-US" sz="3600" dirty="0"/>
              <a:t>妻北の心と心をつなげて</a:t>
            </a:r>
            <a:br>
              <a:rPr kumimoji="1" lang="en-US" altLang="ja-JP" sz="3600" dirty="0"/>
            </a:br>
            <a:r>
              <a:rPr kumimoji="1" lang="ja-JP" altLang="en-US" sz="3600" dirty="0"/>
              <a:t>大きなあいさつの木を</a:t>
            </a:r>
            <a:br>
              <a:rPr kumimoji="1" lang="en-US" altLang="ja-JP" sz="3600" dirty="0"/>
            </a:br>
            <a:r>
              <a:rPr kumimoji="1" lang="ja-JP" altLang="en-US" sz="3600" dirty="0"/>
              <a:t>そだてましょう。</a:t>
            </a:r>
          </a:p>
        </p:txBody>
      </p:sp>
      <p:sp>
        <p:nvSpPr>
          <p:cNvPr id="4" name="フッター プレースホルダー 3">
            <a:extLst>
              <a:ext uri="{FF2B5EF4-FFF2-40B4-BE49-F238E27FC236}">
                <a16:creationId xmlns:a16="http://schemas.microsoft.com/office/drawing/2014/main" id="{5C2EC11B-B4A9-4B61-B9C1-10E774AAFC59}"/>
              </a:ext>
            </a:extLst>
          </p:cNvPr>
          <p:cNvSpPr>
            <a:spLocks noGrp="1"/>
          </p:cNvSpPr>
          <p:nvPr>
            <p:ph type="ftr" sz="quarter" idx="11"/>
          </p:nvPr>
        </p:nvSpPr>
        <p:spPr/>
        <p:txBody>
          <a:bodyPr/>
          <a:lstStyle/>
          <a:p>
            <a:endParaRPr kumimoji="1" lang="ja-JP" altLang="en-US"/>
          </a:p>
        </p:txBody>
      </p:sp>
      <p:pic>
        <p:nvPicPr>
          <p:cNvPr id="5122" name="Picture 2" descr="ハートの親子の水彩イラスト">
            <a:extLst>
              <a:ext uri="{FF2B5EF4-FFF2-40B4-BE49-F238E27FC236}">
                <a16:creationId xmlns:a16="http://schemas.microsoft.com/office/drawing/2014/main" id="{552B6A8E-EB2A-4BA2-AF15-628794F48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73" y="3309200"/>
            <a:ext cx="4431654" cy="292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4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9BEC6066-CF36-4075-B8DD-1DF89FDF6CE4}"/>
              </a:ext>
            </a:extLst>
          </p:cNvPr>
          <p:cNvGrpSpPr/>
          <p:nvPr/>
        </p:nvGrpSpPr>
        <p:grpSpPr>
          <a:xfrm>
            <a:off x="572118" y="834927"/>
            <a:ext cx="7325237" cy="4054222"/>
            <a:chOff x="0" y="-348961"/>
            <a:chExt cx="6625098" cy="4106014"/>
          </a:xfrm>
        </p:grpSpPr>
        <p:graphicFrame>
          <p:nvGraphicFramePr>
            <p:cNvPr id="9" name="グラフ 8">
              <a:extLst>
                <a:ext uri="{FF2B5EF4-FFF2-40B4-BE49-F238E27FC236}">
                  <a16:creationId xmlns:a16="http://schemas.microsoft.com/office/drawing/2014/main" id="{81AE486E-943B-4DBD-8992-C30DF982AD49}"/>
                </a:ext>
              </a:extLst>
            </p:cNvPr>
            <p:cNvGraphicFramePr/>
            <p:nvPr>
              <p:extLst>
                <p:ext uri="{D42A27DB-BD31-4B8C-83A1-F6EECF244321}">
                  <p14:modId xmlns:p14="http://schemas.microsoft.com/office/powerpoint/2010/main" val="3788387505"/>
                </p:ext>
              </p:extLst>
            </p:nvPr>
          </p:nvGraphicFramePr>
          <p:xfrm>
            <a:off x="0" y="-348961"/>
            <a:ext cx="6625098" cy="4106014"/>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コネクタ 9">
              <a:extLst>
                <a:ext uri="{FF2B5EF4-FFF2-40B4-BE49-F238E27FC236}">
                  <a16:creationId xmlns:a16="http://schemas.microsoft.com/office/drawing/2014/main" id="{5FBD82A0-6663-4719-AA96-C3544C821E15}"/>
                </a:ext>
              </a:extLst>
            </p:cNvPr>
            <p:cNvCxnSpPr/>
            <p:nvPr/>
          </p:nvCxnSpPr>
          <p:spPr>
            <a:xfrm flipV="1">
              <a:off x="1891709" y="158344"/>
              <a:ext cx="0" cy="32308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テキスト ボックス 4">
              <a:extLst>
                <a:ext uri="{FF2B5EF4-FFF2-40B4-BE49-F238E27FC236}">
                  <a16:creationId xmlns:a16="http://schemas.microsoft.com/office/drawing/2014/main" id="{B6B2558D-BC39-4143-8C5D-1756F886C6E6}"/>
                </a:ext>
              </a:extLst>
            </p:cNvPr>
            <p:cNvSpPr txBox="1"/>
            <p:nvPr/>
          </p:nvSpPr>
          <p:spPr>
            <a:xfrm>
              <a:off x="731042" y="30376"/>
              <a:ext cx="894715" cy="39560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p>
              <a:pPr>
                <a:spcAft>
                  <a:spcPts val="0"/>
                </a:spcAft>
              </a:pPr>
              <a:r>
                <a:rPr lang="ja-JP" sz="1400">
                  <a:solidFill>
                    <a:srgbClr val="000000"/>
                  </a:solidFill>
                  <a:effectLst/>
                  <a:latin typeface="ＭＳ Ｐゴシック" panose="020B0600070205080204" pitchFamily="50" charset="-128"/>
                  <a:ea typeface="游明朝" panose="02020400000000000000" pitchFamily="18" charset="-128"/>
                  <a:cs typeface="Times New Roman" panose="02020603050405020304" pitchFamily="18" charset="0"/>
                </a:rPr>
                <a:t>事前評価</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 name="テキスト ボックス 40">
              <a:extLst>
                <a:ext uri="{FF2B5EF4-FFF2-40B4-BE49-F238E27FC236}">
                  <a16:creationId xmlns:a16="http://schemas.microsoft.com/office/drawing/2014/main" id="{D3179963-1151-4250-A54F-1D59A4A05387}"/>
                </a:ext>
              </a:extLst>
            </p:cNvPr>
            <p:cNvSpPr txBox="1"/>
            <p:nvPr/>
          </p:nvSpPr>
          <p:spPr>
            <a:xfrm>
              <a:off x="3114876" y="94321"/>
              <a:ext cx="1605915" cy="39497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p>
              <a:pPr>
                <a:spcAft>
                  <a:spcPts val="0"/>
                </a:spcAft>
              </a:pPr>
              <a:r>
                <a:rPr lang="ja-JP" sz="1400">
                  <a:solidFill>
                    <a:srgbClr val="000000"/>
                  </a:solidFill>
                  <a:effectLst/>
                  <a:latin typeface="ＭＳ Ｐゴシック" panose="020B0600070205080204" pitchFamily="50" charset="-128"/>
                  <a:ea typeface="游明朝" panose="02020400000000000000" pitchFamily="18" charset="-128"/>
                  <a:cs typeface="Times New Roman" panose="02020603050405020304" pitchFamily="18" charset="0"/>
                </a:rPr>
                <a:t>キャンペーン期間</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13" name="直線コネクタ 12">
              <a:extLst>
                <a:ext uri="{FF2B5EF4-FFF2-40B4-BE49-F238E27FC236}">
                  <a16:creationId xmlns:a16="http://schemas.microsoft.com/office/drawing/2014/main" id="{7BB16F1F-9BF6-48C2-81D5-E9F8A78E0100}"/>
                </a:ext>
              </a:extLst>
            </p:cNvPr>
            <p:cNvCxnSpPr/>
            <p:nvPr/>
          </p:nvCxnSpPr>
          <p:spPr>
            <a:xfrm>
              <a:off x="794836" y="2093650"/>
              <a:ext cx="7153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380B990-EF83-4FC8-A6C6-5011D87755EE}"/>
                </a:ext>
              </a:extLst>
            </p:cNvPr>
            <p:cNvCxnSpPr/>
            <p:nvPr/>
          </p:nvCxnSpPr>
          <p:spPr>
            <a:xfrm>
              <a:off x="2177850" y="1389902"/>
              <a:ext cx="34972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矢印: 右 14">
            <a:extLst>
              <a:ext uri="{FF2B5EF4-FFF2-40B4-BE49-F238E27FC236}">
                <a16:creationId xmlns:a16="http://schemas.microsoft.com/office/drawing/2014/main" id="{6EF282B9-E31F-44CF-824D-5D0B2DF49188}"/>
              </a:ext>
            </a:extLst>
          </p:cNvPr>
          <p:cNvSpPr/>
          <p:nvPr/>
        </p:nvSpPr>
        <p:spPr>
          <a:xfrm rot="9499998" flipH="1">
            <a:off x="1700532" y="2055887"/>
            <a:ext cx="1726390" cy="60064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048CC264-89B1-4173-8C01-08F6F3589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281" y="3432070"/>
            <a:ext cx="4680520" cy="3300132"/>
          </a:xfrm>
          <a:prstGeom prst="rect">
            <a:avLst/>
          </a:prstGeom>
          <a:scene3d>
            <a:camera prst="orthographicFront">
              <a:rot lat="0" lon="10800000" rev="0"/>
            </a:camera>
            <a:lightRig rig="threePt" dir="t"/>
          </a:scene3d>
        </p:spPr>
      </p:pic>
      <p:sp>
        <p:nvSpPr>
          <p:cNvPr id="3" name="フッター プレースホルダー 2">
            <a:extLst>
              <a:ext uri="{FF2B5EF4-FFF2-40B4-BE49-F238E27FC236}">
                <a16:creationId xmlns:a16="http://schemas.microsoft.com/office/drawing/2014/main" id="{39F1663B-9101-F0CD-18C4-E03D41C51435}"/>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29447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67544" y="692696"/>
            <a:ext cx="7920880" cy="5832648"/>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7200" dirty="0"/>
              <a:t>じぶんから</a:t>
            </a:r>
            <a:endParaRPr kumimoji="1" lang="en-US" altLang="ja-JP" sz="7200" dirty="0"/>
          </a:p>
          <a:p>
            <a:pPr algn="ctr"/>
            <a:r>
              <a:rPr kumimoji="1" lang="ja-JP" altLang="en-US" sz="7200" dirty="0"/>
              <a:t>あいさつやえしゃく</a:t>
            </a:r>
            <a:endParaRPr kumimoji="1" lang="en-US" altLang="ja-JP" sz="7200" dirty="0"/>
          </a:p>
          <a:p>
            <a:pPr algn="ctr"/>
            <a:r>
              <a:rPr kumimoji="1" lang="ja-JP" altLang="en-US" sz="7200" dirty="0"/>
              <a:t>をしよう。</a:t>
            </a:r>
            <a:endParaRPr kumimoji="1" lang="en-US" altLang="ja-JP" sz="7200" dirty="0"/>
          </a:p>
        </p:txBody>
      </p:sp>
      <p:sp>
        <p:nvSpPr>
          <p:cNvPr id="5" name="正方形/長方形 4">
            <a:extLst>
              <a:ext uri="{FF2B5EF4-FFF2-40B4-BE49-F238E27FC236}">
                <a16:creationId xmlns:a16="http://schemas.microsoft.com/office/drawing/2014/main" id="{31F36813-614D-426F-82B3-AA1DCA5867C8}"/>
              </a:ext>
            </a:extLst>
          </p:cNvPr>
          <p:cNvSpPr/>
          <p:nvPr/>
        </p:nvSpPr>
        <p:spPr>
          <a:xfrm>
            <a:off x="1115616" y="404664"/>
            <a:ext cx="3096344"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800" dirty="0"/>
              <a:t>１２月</a:t>
            </a:r>
          </a:p>
        </p:txBody>
      </p:sp>
      <p:sp>
        <p:nvSpPr>
          <p:cNvPr id="2" name="フッター プレースホルダー 1">
            <a:extLst>
              <a:ext uri="{FF2B5EF4-FFF2-40B4-BE49-F238E27FC236}">
                <a16:creationId xmlns:a16="http://schemas.microsoft.com/office/drawing/2014/main" id="{EF81C392-FFAE-3C55-FECB-C6DC90607BAF}"/>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43305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7">
            <a:extLst>
              <a:ext uri="{FF2B5EF4-FFF2-40B4-BE49-F238E27FC236}">
                <a16:creationId xmlns:a16="http://schemas.microsoft.com/office/drawing/2014/main" id="{A79AF553-CE11-4F7B-8EB3-2D29695E1D79}"/>
              </a:ext>
            </a:extLst>
          </p:cNvPr>
          <p:cNvSpPr/>
          <p:nvPr/>
        </p:nvSpPr>
        <p:spPr>
          <a:xfrm>
            <a:off x="179512" y="476672"/>
            <a:ext cx="8784976" cy="3528392"/>
          </a:xfrm>
          <a:prstGeom prst="roundRect">
            <a:avLst/>
          </a:prstGeom>
          <a:ln w="76200">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0" dirty="0"/>
              <a:t>あいさつをすると、</a:t>
            </a:r>
            <a:endParaRPr lang="en-US" altLang="ja-JP" sz="6000" dirty="0"/>
          </a:p>
          <a:p>
            <a:pPr algn="ctr"/>
            <a:r>
              <a:rPr lang="ja-JP" altLang="en-US" sz="6000" dirty="0"/>
              <a:t>どんないいことが　</a:t>
            </a:r>
            <a:endParaRPr lang="en-US" altLang="ja-JP" sz="6000" dirty="0"/>
          </a:p>
          <a:p>
            <a:pPr algn="ctr"/>
            <a:r>
              <a:rPr lang="ja-JP" altLang="en-US" sz="6000" dirty="0"/>
              <a:t>あるのでしょう？</a:t>
            </a:r>
            <a:endParaRPr kumimoji="1" lang="ja-JP" altLang="en-US" sz="6000" dirty="0"/>
          </a:p>
        </p:txBody>
      </p:sp>
      <p:sp>
        <p:nvSpPr>
          <p:cNvPr id="3" name="フッター プレースホルダー 2">
            <a:extLst>
              <a:ext uri="{FF2B5EF4-FFF2-40B4-BE49-F238E27FC236}">
                <a16:creationId xmlns:a16="http://schemas.microsoft.com/office/drawing/2014/main" id="{6BA14CCC-1F2D-58E4-5141-EB5977396D19}"/>
              </a:ext>
            </a:extLst>
          </p:cNvPr>
          <p:cNvSpPr>
            <a:spLocks noGrp="1"/>
          </p:cNvSpPr>
          <p:nvPr>
            <p:ph type="ftr" sz="quarter" idx="11"/>
          </p:nvPr>
        </p:nvSpPr>
        <p:spPr/>
        <p:txBody>
          <a:bodyPr/>
          <a:lstStyle/>
          <a:p>
            <a:endParaRPr kumimoji="1" lang="ja-JP" altLang="en-US"/>
          </a:p>
        </p:txBody>
      </p:sp>
      <p:pic>
        <p:nvPicPr>
          <p:cNvPr id="2052" name="Picture 4" descr="ハートを持ち目を閉じて微笑む若い男性の水彩イラスト">
            <a:extLst>
              <a:ext uri="{FF2B5EF4-FFF2-40B4-BE49-F238E27FC236}">
                <a16:creationId xmlns:a16="http://schemas.microsoft.com/office/drawing/2014/main" id="{3A8EDECE-3405-425A-B0FD-7DE1F17D3D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429000"/>
            <a:ext cx="2016224" cy="31399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ハートを持って目を閉じ微笑む若い女性の水彩イラスト">
            <a:extLst>
              <a:ext uri="{FF2B5EF4-FFF2-40B4-BE49-F238E27FC236}">
                <a16:creationId xmlns:a16="http://schemas.microsoft.com/office/drawing/2014/main" id="{498706B9-CA1B-4960-8DC8-DE9936BA15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3430555"/>
            <a:ext cx="2016224" cy="305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40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形吹き出し 1"/>
          <p:cNvSpPr/>
          <p:nvPr/>
        </p:nvSpPr>
        <p:spPr>
          <a:xfrm>
            <a:off x="5148064" y="2780928"/>
            <a:ext cx="3851920" cy="3089956"/>
          </a:xfrm>
          <a:prstGeom prst="wedgeEllipseCallout">
            <a:avLst>
              <a:gd name="adj1" fmla="val -62764"/>
              <a:gd name="adj2" fmla="val 17674"/>
            </a:avLst>
          </a:prstGeom>
          <a:ln w="57150"/>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3200" dirty="0"/>
              <a:t>気もちよく</a:t>
            </a:r>
            <a:endParaRPr kumimoji="1" lang="en-US" altLang="ja-JP" sz="3200" dirty="0"/>
          </a:p>
          <a:p>
            <a:r>
              <a:rPr kumimoji="1" lang="ja-JP" altLang="en-US" sz="3200" dirty="0"/>
              <a:t>１日がスタートできるね。</a:t>
            </a:r>
          </a:p>
        </p:txBody>
      </p:sp>
      <p:sp>
        <p:nvSpPr>
          <p:cNvPr id="3" name="正方形/長方形 2"/>
          <p:cNvSpPr/>
          <p:nvPr/>
        </p:nvSpPr>
        <p:spPr>
          <a:xfrm>
            <a:off x="1729183" y="555067"/>
            <a:ext cx="5685634" cy="1800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6600" dirty="0"/>
              <a:t>気もちがいい</a:t>
            </a:r>
          </a:p>
        </p:txBody>
      </p:sp>
      <p:pic>
        <p:nvPicPr>
          <p:cNvPr id="6146" name="Picture 2">
            <a:extLst>
              <a:ext uri="{FF2B5EF4-FFF2-40B4-BE49-F238E27FC236}">
                <a16:creationId xmlns:a16="http://schemas.microsoft.com/office/drawing/2014/main" id="{1FE280DB-9EE7-5492-4254-C27EE464E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56" y="2355267"/>
            <a:ext cx="4789512" cy="4818149"/>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a:extLst>
              <a:ext uri="{FF2B5EF4-FFF2-40B4-BE49-F238E27FC236}">
                <a16:creationId xmlns:a16="http://schemas.microsoft.com/office/drawing/2014/main" id="{6D63B2DA-CADD-098E-29AE-3BC13EFF8339}"/>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4134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DEFEDBC-F2CB-49AD-A62D-DA7580373200}"/>
              </a:ext>
            </a:extLst>
          </p:cNvPr>
          <p:cNvSpPr/>
          <p:nvPr/>
        </p:nvSpPr>
        <p:spPr>
          <a:xfrm>
            <a:off x="431538" y="260648"/>
            <a:ext cx="8028894" cy="22674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7200" dirty="0"/>
              <a:t>人</a:t>
            </a:r>
            <a:r>
              <a:rPr kumimoji="1" lang="ja-JP" altLang="en-US" sz="7200" dirty="0"/>
              <a:t>を大切にする心がそだつ</a:t>
            </a:r>
          </a:p>
        </p:txBody>
      </p:sp>
      <p:sp>
        <p:nvSpPr>
          <p:cNvPr id="2" name="正方形/長方形 1">
            <a:extLst>
              <a:ext uri="{FF2B5EF4-FFF2-40B4-BE49-F238E27FC236}">
                <a16:creationId xmlns:a16="http://schemas.microsoft.com/office/drawing/2014/main" id="{6E8B7D09-3360-4B71-BCF0-2462F86F6A6C}"/>
              </a:ext>
            </a:extLst>
          </p:cNvPr>
          <p:cNvSpPr/>
          <p:nvPr/>
        </p:nvSpPr>
        <p:spPr>
          <a:xfrm>
            <a:off x="971600" y="260648"/>
            <a:ext cx="864096"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ひと</a:t>
            </a:r>
          </a:p>
        </p:txBody>
      </p:sp>
      <p:sp>
        <p:nvSpPr>
          <p:cNvPr id="11" name="正方形/長方形 10">
            <a:extLst>
              <a:ext uri="{FF2B5EF4-FFF2-40B4-BE49-F238E27FC236}">
                <a16:creationId xmlns:a16="http://schemas.microsoft.com/office/drawing/2014/main" id="{CC3321BD-80B7-4CC2-A968-219458276A3A}"/>
              </a:ext>
            </a:extLst>
          </p:cNvPr>
          <p:cNvSpPr/>
          <p:nvPr/>
        </p:nvSpPr>
        <p:spPr>
          <a:xfrm>
            <a:off x="2681788" y="260648"/>
            <a:ext cx="1890211"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たいせつ</a:t>
            </a:r>
          </a:p>
        </p:txBody>
      </p:sp>
      <p:sp>
        <p:nvSpPr>
          <p:cNvPr id="12" name="正方形/長方形 11">
            <a:extLst>
              <a:ext uri="{FF2B5EF4-FFF2-40B4-BE49-F238E27FC236}">
                <a16:creationId xmlns:a16="http://schemas.microsoft.com/office/drawing/2014/main" id="{5BB26D5B-05D5-4E73-80D6-6173F8F06542}"/>
              </a:ext>
            </a:extLst>
          </p:cNvPr>
          <p:cNvSpPr/>
          <p:nvPr/>
        </p:nvSpPr>
        <p:spPr>
          <a:xfrm>
            <a:off x="6804248" y="291226"/>
            <a:ext cx="1152128"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こころ</a:t>
            </a:r>
          </a:p>
        </p:txBody>
      </p:sp>
      <p:pic>
        <p:nvPicPr>
          <p:cNvPr id="3" name="Picture 2" descr="友達のイラスト「肩を組む男性たち」">
            <a:extLst>
              <a:ext uri="{FF2B5EF4-FFF2-40B4-BE49-F238E27FC236}">
                <a16:creationId xmlns:a16="http://schemas.microsoft.com/office/drawing/2014/main" id="{F81D4434-0CFF-C506-4AD5-97F7B6CD0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777" y="2348880"/>
            <a:ext cx="6030415" cy="5177362"/>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a:extLst>
              <a:ext uri="{FF2B5EF4-FFF2-40B4-BE49-F238E27FC236}">
                <a16:creationId xmlns:a16="http://schemas.microsoft.com/office/drawing/2014/main" id="{16F4459D-1CB8-951E-8380-56E204654AD9}"/>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48404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29183" y="555067"/>
            <a:ext cx="5685634" cy="1800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6600" dirty="0"/>
              <a:t>なかよくなれる</a:t>
            </a:r>
            <a:endParaRPr kumimoji="1" lang="ja-JP" altLang="en-US" sz="6600" dirty="0"/>
          </a:p>
        </p:txBody>
      </p:sp>
      <p:pic>
        <p:nvPicPr>
          <p:cNvPr id="4" name="Picture 2">
            <a:extLst>
              <a:ext uri="{FF2B5EF4-FFF2-40B4-BE49-F238E27FC236}">
                <a16:creationId xmlns:a16="http://schemas.microsoft.com/office/drawing/2014/main" id="{5CEFA335-8EC5-CC91-74DB-ECD5511F4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890" y="2288352"/>
            <a:ext cx="5685634" cy="4448172"/>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F19B857A-A3E5-403D-A064-7E702B01B5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572"/>
          <a:stretch/>
        </p:blipFill>
        <p:spPr>
          <a:xfrm>
            <a:off x="3995936" y="2420888"/>
            <a:ext cx="730620" cy="672074"/>
          </a:xfrm>
          <a:prstGeom prst="rect">
            <a:avLst/>
          </a:prstGeom>
        </p:spPr>
      </p:pic>
      <p:pic>
        <p:nvPicPr>
          <p:cNvPr id="6" name="図 5">
            <a:extLst>
              <a:ext uri="{FF2B5EF4-FFF2-40B4-BE49-F238E27FC236}">
                <a16:creationId xmlns:a16="http://schemas.microsoft.com/office/drawing/2014/main" id="{AF7DE20C-75DE-E387-E518-C50FC1F915D2}"/>
              </a:ext>
            </a:extLst>
          </p:cNvPr>
          <p:cNvPicPr>
            <a:picLocks noChangeAspect="1"/>
          </p:cNvPicPr>
          <p:nvPr/>
        </p:nvPicPr>
        <p:blipFill rotWithShape="1">
          <a:blip r:embed="rId4">
            <a:extLst>
              <a:ext uri="{28A0092B-C50C-407E-A947-70E740481C1C}">
                <a14:useLocalDpi xmlns:a14="http://schemas.microsoft.com/office/drawing/2010/main" val="0"/>
              </a:ext>
            </a:extLst>
          </a:blip>
          <a:srcRect l="18572"/>
          <a:stretch/>
        </p:blipFill>
        <p:spPr>
          <a:xfrm>
            <a:off x="6697340" y="4740092"/>
            <a:ext cx="2115095" cy="1945609"/>
          </a:xfrm>
          <a:prstGeom prst="rect">
            <a:avLst/>
          </a:prstGeom>
        </p:spPr>
      </p:pic>
      <p:pic>
        <p:nvPicPr>
          <p:cNvPr id="7" name="図 6">
            <a:extLst>
              <a:ext uri="{FF2B5EF4-FFF2-40B4-BE49-F238E27FC236}">
                <a16:creationId xmlns:a16="http://schemas.microsoft.com/office/drawing/2014/main" id="{C5D636B0-A8FD-72BD-8C37-F57E731E1736}"/>
              </a:ext>
            </a:extLst>
          </p:cNvPr>
          <p:cNvPicPr>
            <a:picLocks noChangeAspect="1"/>
          </p:cNvPicPr>
          <p:nvPr/>
        </p:nvPicPr>
        <p:blipFill rotWithShape="1">
          <a:blip r:embed="rId4">
            <a:extLst>
              <a:ext uri="{28A0092B-C50C-407E-A947-70E740481C1C}">
                <a14:useLocalDpi xmlns:a14="http://schemas.microsoft.com/office/drawing/2010/main" val="0"/>
              </a:ext>
            </a:extLst>
          </a:blip>
          <a:srcRect l="18572"/>
          <a:stretch/>
        </p:blipFill>
        <p:spPr>
          <a:xfrm>
            <a:off x="323528" y="4740092"/>
            <a:ext cx="2002800" cy="1842312"/>
          </a:xfrm>
          <a:prstGeom prst="rect">
            <a:avLst/>
          </a:prstGeom>
        </p:spPr>
      </p:pic>
      <p:sp>
        <p:nvSpPr>
          <p:cNvPr id="2" name="フッター プレースホルダー 1">
            <a:extLst>
              <a:ext uri="{FF2B5EF4-FFF2-40B4-BE49-F238E27FC236}">
                <a16:creationId xmlns:a16="http://schemas.microsoft.com/office/drawing/2014/main" id="{C05CD4BD-74A6-151A-7D17-F3864CB2C6FC}"/>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48163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27298BC7-8C80-42ED-80BB-AE9DF8B5A67C}"/>
              </a:ext>
            </a:extLst>
          </p:cNvPr>
          <p:cNvSpPr>
            <a:spLocks noGrp="1"/>
          </p:cNvSpPr>
          <p:nvPr>
            <p:ph type="title"/>
          </p:nvPr>
        </p:nvSpPr>
        <p:spPr>
          <a:xfrm>
            <a:off x="457200" y="116631"/>
            <a:ext cx="8435280" cy="3384377"/>
          </a:xfrm>
        </p:spPr>
        <p:txBody>
          <a:bodyPr>
            <a:normAutofit/>
          </a:bodyPr>
          <a:lstStyle/>
          <a:p>
            <a:r>
              <a:rPr kumimoji="1" lang="ja-JP" altLang="en-US" sz="8800" dirty="0"/>
              <a:t>おとなになっても</a:t>
            </a:r>
            <a:br>
              <a:rPr lang="en-US" altLang="ja-JP" sz="8800" dirty="0"/>
            </a:br>
            <a:r>
              <a:rPr lang="ja-JP" altLang="en-US" sz="8800" dirty="0"/>
              <a:t>大切</a:t>
            </a:r>
            <a:r>
              <a:rPr kumimoji="1" lang="ja-JP" altLang="en-US" sz="8800" dirty="0"/>
              <a:t>なスキル</a:t>
            </a:r>
          </a:p>
        </p:txBody>
      </p:sp>
      <p:sp>
        <p:nvSpPr>
          <p:cNvPr id="2" name="正方形/長方形 1">
            <a:extLst>
              <a:ext uri="{FF2B5EF4-FFF2-40B4-BE49-F238E27FC236}">
                <a16:creationId xmlns:a16="http://schemas.microsoft.com/office/drawing/2014/main" id="{98662A30-9F22-4800-8A0B-A7F521A7BD2D}"/>
              </a:ext>
            </a:extLst>
          </p:cNvPr>
          <p:cNvSpPr/>
          <p:nvPr/>
        </p:nvSpPr>
        <p:spPr>
          <a:xfrm>
            <a:off x="2105783" y="3155018"/>
            <a:ext cx="1943843" cy="15701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800" dirty="0">
                <a:solidFill>
                  <a:srgbClr val="FF0000"/>
                </a:solidFill>
              </a:rPr>
              <a:t>△</a:t>
            </a:r>
            <a:endParaRPr kumimoji="1" lang="ja-JP" altLang="en-US" sz="19900" dirty="0">
              <a:solidFill>
                <a:srgbClr val="FF0000"/>
              </a:solidFill>
            </a:endParaRPr>
          </a:p>
        </p:txBody>
      </p:sp>
      <p:sp>
        <p:nvSpPr>
          <p:cNvPr id="6" name="正方形/長方形 5">
            <a:extLst>
              <a:ext uri="{FF2B5EF4-FFF2-40B4-BE49-F238E27FC236}">
                <a16:creationId xmlns:a16="http://schemas.microsoft.com/office/drawing/2014/main" id="{D39CCE5B-C8E8-4D2C-B995-F34556B7B817}"/>
              </a:ext>
            </a:extLst>
          </p:cNvPr>
          <p:cNvSpPr/>
          <p:nvPr/>
        </p:nvSpPr>
        <p:spPr>
          <a:xfrm>
            <a:off x="7334637" y="3155018"/>
            <a:ext cx="1512168" cy="12510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800" dirty="0">
                <a:solidFill>
                  <a:srgbClr val="FF0000"/>
                </a:solidFill>
              </a:rPr>
              <a:t>〇</a:t>
            </a:r>
            <a:endParaRPr kumimoji="1" lang="ja-JP" altLang="en-US" sz="13800" dirty="0">
              <a:solidFill>
                <a:srgbClr val="FF0000"/>
              </a:solidFill>
            </a:endParaRPr>
          </a:p>
        </p:txBody>
      </p:sp>
      <p:sp>
        <p:nvSpPr>
          <p:cNvPr id="3" name="正方形/長方形 2">
            <a:extLst>
              <a:ext uri="{FF2B5EF4-FFF2-40B4-BE49-F238E27FC236}">
                <a16:creationId xmlns:a16="http://schemas.microsoft.com/office/drawing/2014/main" id="{12FD200D-8240-40EA-B903-30F22725198A}"/>
              </a:ext>
            </a:extLst>
          </p:cNvPr>
          <p:cNvSpPr/>
          <p:nvPr/>
        </p:nvSpPr>
        <p:spPr>
          <a:xfrm>
            <a:off x="1727870" y="1664803"/>
            <a:ext cx="1943843"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t>たいせつ</a:t>
            </a:r>
          </a:p>
        </p:txBody>
      </p:sp>
      <p:pic>
        <p:nvPicPr>
          <p:cNvPr id="9218" name="Picture 2" descr="楽しく同僚と話す会社員のイラスト">
            <a:extLst>
              <a:ext uri="{FF2B5EF4-FFF2-40B4-BE49-F238E27FC236}">
                <a16:creationId xmlns:a16="http://schemas.microsoft.com/office/drawing/2014/main" id="{75AB5A19-0886-03F0-93DC-C40105EA6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038" y="3158448"/>
            <a:ext cx="3443007" cy="342491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52F100D7-3338-FD9E-7DD6-E57745760A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701" y="4330445"/>
            <a:ext cx="2134809" cy="2138561"/>
          </a:xfrm>
          <a:prstGeom prst="rect">
            <a:avLst/>
          </a:prstGeom>
          <a:noFill/>
          <a:extLst>
            <a:ext uri="{909E8E84-426E-40DD-AFC4-6F175D3DCCD1}">
              <a14:hiddenFill xmlns:a14="http://schemas.microsoft.com/office/drawing/2010/main">
                <a:solidFill>
                  <a:srgbClr val="FFFFFF"/>
                </a:solidFill>
              </a14:hiddenFill>
            </a:ext>
          </a:extLst>
        </p:spPr>
      </p:pic>
      <p:sp>
        <p:nvSpPr>
          <p:cNvPr id="12" name="吹き出し: 円形 11">
            <a:extLst>
              <a:ext uri="{FF2B5EF4-FFF2-40B4-BE49-F238E27FC236}">
                <a16:creationId xmlns:a16="http://schemas.microsoft.com/office/drawing/2014/main" id="{EB2D5278-EA46-60A3-722A-67AB4F16C8C0}"/>
              </a:ext>
            </a:extLst>
          </p:cNvPr>
          <p:cNvSpPr/>
          <p:nvPr/>
        </p:nvSpPr>
        <p:spPr>
          <a:xfrm>
            <a:off x="2434657" y="4764672"/>
            <a:ext cx="1234853" cy="530155"/>
          </a:xfrm>
          <a:prstGeom prst="wedgeEllipseCallout">
            <a:avLst>
              <a:gd name="adj1" fmla="val -49650"/>
              <a:gd name="adj2" fmla="val 5742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latin typeface="UD デジタル 教科書体 NK-B" panose="02020700000000000000" pitchFamily="18" charset="-128"/>
                <a:ea typeface="UD デジタル 教科書体 NK-B" panose="02020700000000000000" pitchFamily="18" charset="-128"/>
              </a:rPr>
              <a:t>…</a:t>
            </a:r>
            <a:r>
              <a:rPr kumimoji="1" lang="ja-JP" altLang="en-US" sz="1400" dirty="0">
                <a:latin typeface="UD デジタル 教科書体 NK-B" panose="02020700000000000000" pitchFamily="18" charset="-128"/>
                <a:ea typeface="UD デジタル 教科書体 NK-B" panose="02020700000000000000" pitchFamily="18" charset="-128"/>
              </a:rPr>
              <a:t>。</a:t>
            </a:r>
          </a:p>
        </p:txBody>
      </p:sp>
      <p:sp>
        <p:nvSpPr>
          <p:cNvPr id="4" name="フッター プレースホルダー 3">
            <a:extLst>
              <a:ext uri="{FF2B5EF4-FFF2-40B4-BE49-F238E27FC236}">
                <a16:creationId xmlns:a16="http://schemas.microsoft.com/office/drawing/2014/main" id="{0A3C0FD2-4FAD-AEB5-4298-49B8B6B93208}"/>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21440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2335A2-84D0-466E-BD71-695EF4ED653A}"/>
              </a:ext>
            </a:extLst>
          </p:cNvPr>
          <p:cNvSpPr>
            <a:spLocks noGrp="1"/>
          </p:cNvSpPr>
          <p:nvPr>
            <p:ph type="title"/>
          </p:nvPr>
        </p:nvSpPr>
        <p:spPr>
          <a:xfrm>
            <a:off x="138336" y="1163404"/>
            <a:ext cx="8867328" cy="4018458"/>
          </a:xfrm>
        </p:spPr>
        <p:txBody>
          <a:bodyPr>
            <a:normAutofit/>
          </a:bodyPr>
          <a:lstStyle/>
          <a:p>
            <a:r>
              <a:rPr kumimoji="1" lang="ja-JP" altLang="en-US" sz="6000" dirty="0">
                <a:latin typeface="AR Pゴシック体S" panose="020B0A00000000000000" pitchFamily="50" charset="-128"/>
                <a:ea typeface="AR Pゴシック体S" panose="020B0A00000000000000" pitchFamily="50" charset="-128"/>
              </a:rPr>
              <a:t>では、</a:t>
            </a:r>
            <a:br>
              <a:rPr kumimoji="1" lang="en-US" altLang="ja-JP" sz="6000" dirty="0">
                <a:latin typeface="AR Pゴシック体S" panose="020B0A00000000000000" pitchFamily="50" charset="-128"/>
                <a:ea typeface="AR Pゴシック体S" panose="020B0A00000000000000" pitchFamily="50" charset="-128"/>
              </a:rPr>
            </a:br>
            <a:r>
              <a:rPr kumimoji="1" lang="ja-JP" altLang="en-US" sz="6000" dirty="0">
                <a:latin typeface="AR Pゴシック体S" panose="020B0A00000000000000" pitchFamily="50" charset="-128"/>
                <a:ea typeface="AR Pゴシック体S" panose="020B0A00000000000000" pitchFamily="50" charset="-128"/>
              </a:rPr>
              <a:t>今の妻北小のあいさつは</a:t>
            </a:r>
            <a:br>
              <a:rPr kumimoji="1" lang="en-US" altLang="ja-JP" sz="6000" dirty="0">
                <a:latin typeface="AR Pゴシック体S" panose="020B0A00000000000000" pitchFamily="50" charset="-128"/>
                <a:ea typeface="AR Pゴシック体S" panose="020B0A00000000000000" pitchFamily="50" charset="-128"/>
              </a:rPr>
            </a:br>
            <a:r>
              <a:rPr kumimoji="1" lang="ja-JP" altLang="en-US" sz="6000" dirty="0">
                <a:latin typeface="AR Pゴシック体S" panose="020B0A00000000000000" pitchFamily="50" charset="-128"/>
                <a:ea typeface="AR Pゴシック体S" panose="020B0A00000000000000" pitchFamily="50" charset="-128"/>
              </a:rPr>
              <a:t>どうでしょうか･･･！！</a:t>
            </a:r>
          </a:p>
        </p:txBody>
      </p:sp>
      <p:sp>
        <p:nvSpPr>
          <p:cNvPr id="4" name="フッター プレースホルダー 3">
            <a:extLst>
              <a:ext uri="{FF2B5EF4-FFF2-40B4-BE49-F238E27FC236}">
                <a16:creationId xmlns:a16="http://schemas.microsoft.com/office/drawing/2014/main" id="{9CE7F6D6-8FD8-4E00-B332-C9710F2A3B62}"/>
              </a:ext>
            </a:extLst>
          </p:cNvPr>
          <p:cNvSpPr>
            <a:spLocks noGrp="1"/>
          </p:cNvSpPr>
          <p:nvPr>
            <p:ph type="ftr" sz="quarter" idx="11"/>
          </p:nvPr>
        </p:nvSpPr>
        <p:spPr/>
        <p:txBody>
          <a:bodyPr/>
          <a:lstStyle/>
          <a:p>
            <a:endParaRPr kumimoji="1" lang="ja-JP" altLang="en-US"/>
          </a:p>
        </p:txBody>
      </p:sp>
      <p:pic>
        <p:nvPicPr>
          <p:cNvPr id="5" name="図 4">
            <a:extLst>
              <a:ext uri="{FF2B5EF4-FFF2-40B4-BE49-F238E27FC236}">
                <a16:creationId xmlns:a16="http://schemas.microsoft.com/office/drawing/2014/main" id="{9FF06B0E-159A-461A-BA85-B342DC77CF43}"/>
              </a:ext>
            </a:extLst>
          </p:cNvPr>
          <p:cNvPicPr>
            <a:picLocks noChangeAspect="1"/>
          </p:cNvPicPr>
          <p:nvPr/>
        </p:nvPicPr>
        <p:blipFill rotWithShape="1">
          <a:blip r:embed="rId3"/>
          <a:srcRect l="19706" t="18254" r="52353" b="36214"/>
          <a:stretch/>
        </p:blipFill>
        <p:spPr>
          <a:xfrm>
            <a:off x="251520" y="980728"/>
            <a:ext cx="8640960" cy="3960440"/>
          </a:xfrm>
          <a:prstGeom prst="rect">
            <a:avLst/>
          </a:prstGeom>
        </p:spPr>
      </p:pic>
    </p:spTree>
    <p:extLst>
      <p:ext uri="{BB962C8B-B14F-4D97-AF65-F5344CB8AC3E}">
        <p14:creationId xmlns:p14="http://schemas.microsoft.com/office/powerpoint/2010/main" val="16675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1547</TotalTime>
  <Words>946</Words>
  <Application>Microsoft Office PowerPoint</Application>
  <PresentationFormat>画面に合わせる (4:3)</PresentationFormat>
  <Paragraphs>139</Paragraphs>
  <Slides>21</Slides>
  <Notes>21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AR Pゴシック体S</vt:lpstr>
      <vt:lpstr>ＤＨＰ特太ゴシック体</vt:lpstr>
      <vt:lpstr>ＭＳ Ｐゴシック</vt:lpstr>
      <vt:lpstr>UD デジタル 教科書体 NK-B</vt:lpstr>
      <vt:lpstr>游ゴシック</vt:lpstr>
      <vt:lpstr>游明朝</vt:lpstr>
      <vt:lpstr>Arial</vt:lpstr>
      <vt:lpstr>Calibri</vt:lpstr>
      <vt:lpstr>Times New Roman</vt:lpstr>
      <vt:lpstr>Office ​​テーマ</vt:lpstr>
      <vt:lpstr>１２月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おとなになっても 大切なスキル</vt:lpstr>
      <vt:lpstr>では、 今の妻北小のあいさつは どうでしょうか･･･！！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あいさつの木を育てよう！</vt:lpstr>
      <vt:lpstr>あいさつの木には・・・</vt:lpstr>
      <vt:lpstr>PowerPoint プレゼンテーション</vt:lpstr>
      <vt:lpstr>PowerPoint プレゼンテーション</vt:lpstr>
      <vt:lpstr>PowerPoint プレゼンテーション</vt:lpstr>
      <vt:lpstr>妻北の心と心をつなげて 大きなあいさつの木を そだてましょう。</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２月</dc:title>
  <dc:creator>Owner</dc:creator>
  <cp:lastModifiedBy>UchidaSE</cp:lastModifiedBy>
  <cp:revision>138</cp:revision>
  <cp:lastPrinted>2022-11-03T22:20:21Z</cp:lastPrinted>
  <dcterms:created xsi:type="dcterms:W3CDTF">2021-01-24T13:36:36Z</dcterms:created>
  <dcterms:modified xsi:type="dcterms:W3CDTF">2023-12-02T04:32:47Z</dcterms:modified>
</cp:coreProperties>
</file>