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92" r:id="rId2"/>
    <p:sldMasterId id="2147484104" r:id="rId3"/>
  </p:sldMasterIdLst>
  <p:notesMasterIdLst>
    <p:notesMasterId r:id="rId22"/>
  </p:notesMasterIdLst>
  <p:handoutMasterIdLst>
    <p:handoutMasterId r:id="rId23"/>
  </p:handoutMasterIdLst>
  <p:sldIdLst>
    <p:sldId id="257" r:id="rId4"/>
    <p:sldId id="980" r:id="rId5"/>
    <p:sldId id="754" r:id="rId6"/>
    <p:sldId id="982" r:id="rId7"/>
    <p:sldId id="983" r:id="rId8"/>
    <p:sldId id="816" r:id="rId9"/>
    <p:sldId id="606" r:id="rId10"/>
    <p:sldId id="615" r:id="rId11"/>
    <p:sldId id="902" r:id="rId12"/>
    <p:sldId id="984" r:id="rId13"/>
    <p:sldId id="981" r:id="rId14"/>
    <p:sldId id="990" r:id="rId15"/>
    <p:sldId id="989" r:id="rId16"/>
    <p:sldId id="985" r:id="rId17"/>
    <p:sldId id="986" r:id="rId18"/>
    <p:sldId id="988" r:id="rId19"/>
    <p:sldId id="977" r:id="rId20"/>
    <p:sldId id="991" r:id="rId21"/>
  </p:sldIdLst>
  <p:sldSz cx="9144000" cy="6858000" type="screen4x3"/>
  <p:notesSz cx="6735763" cy="9869488"/>
  <p:defaultTextStyle>
    <a:defPPr>
      <a:defRPr lang="ja-JP"/>
    </a:defPPr>
    <a:lvl1pPr algn="l" rtl="0" fontAlgn="base">
      <a:spcBef>
        <a:spcPct val="0"/>
      </a:spcBef>
      <a:spcAft>
        <a:spcPct val="0"/>
      </a:spcAft>
      <a:defRPr kumimoji="1" kern="1200">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staff04" initials="t" lastIdx="4" clrIdx="0">
    <p:extLst>
      <p:ext uri="{19B8F6BF-5375-455C-9EA6-DF929625EA0E}">
        <p15:presenceInfo xmlns:p15="http://schemas.microsoft.com/office/powerpoint/2012/main" userId="S-1-5-21-1872143499-3884141258-2788107436-13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0000"/>
    <a:srgbClr val="A7D971"/>
    <a:srgbClr val="C4E59F"/>
    <a:srgbClr val="00A44A"/>
    <a:srgbClr val="FFFF66"/>
    <a:srgbClr val="FFFF99"/>
    <a:srgbClr val="6699FF"/>
    <a:srgbClr val="FF66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6" autoAdjust="0"/>
    <p:restoredTop sz="90363" autoAdjust="0"/>
  </p:normalViewPr>
  <p:slideViewPr>
    <p:cSldViewPr>
      <p:cViewPr varScale="1">
        <p:scale>
          <a:sx n="65" d="100"/>
          <a:sy n="65" d="100"/>
        </p:scale>
        <p:origin x="1464" y="78"/>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73" d="100"/>
        <a:sy n="73" d="100"/>
      </p:scale>
      <p:origin x="0" y="0"/>
    </p:cViewPr>
  </p:sorterViewPr>
  <p:notesViewPr>
    <p:cSldViewPr>
      <p:cViewPr varScale="1">
        <p:scale>
          <a:sx n="51" d="100"/>
          <a:sy n="51" d="100"/>
        </p:scale>
        <p:origin x="29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naoki\Desktop\&#12464;&#12521;&#12501;&#29992;.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naoki\Desktop\&#12464;&#12521;&#12501;&#29992;.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C:\Users\naoki\Desktop\&#12464;&#12521;&#12501;&#29992;.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oleObject" Target="file:///C:\Users\naoki\Desktop\&#12464;&#12521;&#12501;&#2999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1"/>
          <c:order val="1"/>
          <c:dPt>
            <c:idx val="0"/>
            <c:bubble3D val="0"/>
            <c:spPr>
              <a:solidFill>
                <a:srgbClr val="00B0F0"/>
              </a:solidFill>
            </c:spPr>
            <c:extLst>
              <c:ext xmlns:c16="http://schemas.microsoft.com/office/drawing/2014/chart" uri="{C3380CC4-5D6E-409C-BE32-E72D297353CC}">
                <c16:uniqueId val="{00000001-7020-4A74-B9E9-B0E9BAA1E905}"/>
              </c:ext>
            </c:extLst>
          </c:dPt>
          <c:dPt>
            <c:idx val="1"/>
            <c:bubble3D val="0"/>
            <c:spPr>
              <a:solidFill>
                <a:srgbClr val="FF9966"/>
              </a:solidFill>
            </c:spPr>
            <c:extLst>
              <c:ext xmlns:c16="http://schemas.microsoft.com/office/drawing/2014/chart" uri="{C3380CC4-5D6E-409C-BE32-E72D297353CC}">
                <c16:uniqueId val="{00000003-7020-4A74-B9E9-B0E9BAA1E905}"/>
              </c:ext>
            </c:extLst>
          </c:dPt>
          <c:cat>
            <c:strRef>
              <c:f>Sheet1!$B$3:$C$3</c:f>
              <c:strCache>
                <c:ptCount val="2"/>
                <c:pt idx="0">
                  <c:v>望ましい行動</c:v>
                </c:pt>
                <c:pt idx="1">
                  <c:v>望ましくない行動</c:v>
                </c:pt>
              </c:strCache>
            </c:strRef>
          </c:cat>
          <c:val>
            <c:numRef>
              <c:f>Sheet1!$D$4:$E$4</c:f>
              <c:numCache>
                <c:formatCode>General</c:formatCode>
                <c:ptCount val="2"/>
                <c:pt idx="0">
                  <c:v>80</c:v>
                </c:pt>
                <c:pt idx="1">
                  <c:v>20</c:v>
                </c:pt>
              </c:numCache>
            </c:numRef>
          </c:val>
          <c:extLst>
            <c:ext xmlns:c16="http://schemas.microsoft.com/office/drawing/2014/chart" uri="{C3380CC4-5D6E-409C-BE32-E72D297353CC}">
              <c16:uniqueId val="{00000004-7020-4A74-B9E9-B0E9BAA1E905}"/>
            </c:ext>
          </c:extLst>
        </c:ser>
        <c:ser>
          <c:idx val="0"/>
          <c:order val="0"/>
          <c:dPt>
            <c:idx val="0"/>
            <c:bubble3D val="0"/>
            <c:spPr>
              <a:solidFill>
                <a:srgbClr val="00B0F0"/>
              </a:solidFill>
            </c:spPr>
            <c:extLst>
              <c:ext xmlns:c16="http://schemas.microsoft.com/office/drawing/2014/chart" uri="{C3380CC4-5D6E-409C-BE32-E72D297353CC}">
                <c16:uniqueId val="{00000006-7020-4A74-B9E9-B0E9BAA1E905}"/>
              </c:ext>
            </c:extLst>
          </c:dPt>
          <c:dPt>
            <c:idx val="1"/>
            <c:bubble3D val="0"/>
            <c:spPr>
              <a:solidFill>
                <a:srgbClr val="FF0000"/>
              </a:solidFill>
            </c:spPr>
            <c:extLst>
              <c:ext xmlns:c16="http://schemas.microsoft.com/office/drawing/2014/chart" uri="{C3380CC4-5D6E-409C-BE32-E72D297353CC}">
                <c16:uniqueId val="{00000008-7020-4A74-B9E9-B0E9BAA1E905}"/>
              </c:ext>
            </c:extLst>
          </c:dPt>
          <c:cat>
            <c:strRef>
              <c:f>Sheet1!$B$3:$C$3</c:f>
              <c:strCache>
                <c:ptCount val="2"/>
                <c:pt idx="0">
                  <c:v>望ましい行動</c:v>
                </c:pt>
                <c:pt idx="1">
                  <c:v>望ましくない行動</c:v>
                </c:pt>
              </c:strCache>
            </c:strRef>
          </c:cat>
          <c:val>
            <c:numRef>
              <c:f>Sheet1!$B$4:$C$4</c:f>
              <c:numCache>
                <c:formatCode>General</c:formatCode>
                <c:ptCount val="2"/>
                <c:pt idx="0">
                  <c:v>20</c:v>
                </c:pt>
                <c:pt idx="1">
                  <c:v>80</c:v>
                </c:pt>
              </c:numCache>
            </c:numRef>
          </c:val>
          <c:extLst>
            <c:ext xmlns:c16="http://schemas.microsoft.com/office/drawing/2014/chart" uri="{C3380CC4-5D6E-409C-BE32-E72D297353CC}">
              <c16:uniqueId val="{00000009-7020-4A74-B9E9-B0E9BAA1E905}"/>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1"/>
          <c:order val="1"/>
          <c:dPt>
            <c:idx val="0"/>
            <c:bubble3D val="0"/>
            <c:spPr>
              <a:solidFill>
                <a:srgbClr val="00B0F0"/>
              </a:solidFill>
            </c:spPr>
            <c:extLst>
              <c:ext xmlns:c16="http://schemas.microsoft.com/office/drawing/2014/chart" uri="{C3380CC4-5D6E-409C-BE32-E72D297353CC}">
                <c16:uniqueId val="{00000001-F27F-4CD6-9B51-BAA19630A122}"/>
              </c:ext>
            </c:extLst>
          </c:dPt>
          <c:dPt>
            <c:idx val="1"/>
            <c:bubble3D val="0"/>
            <c:spPr>
              <a:solidFill>
                <a:srgbClr val="FF9966"/>
              </a:solidFill>
            </c:spPr>
            <c:extLst>
              <c:ext xmlns:c16="http://schemas.microsoft.com/office/drawing/2014/chart" uri="{C3380CC4-5D6E-409C-BE32-E72D297353CC}">
                <c16:uniqueId val="{00000003-F27F-4CD6-9B51-BAA19630A122}"/>
              </c:ext>
            </c:extLst>
          </c:dPt>
          <c:cat>
            <c:strRef>
              <c:f>Sheet1!$B$3:$C$3</c:f>
              <c:strCache>
                <c:ptCount val="2"/>
                <c:pt idx="0">
                  <c:v>望ましい行動</c:v>
                </c:pt>
                <c:pt idx="1">
                  <c:v>望ましくない行動</c:v>
                </c:pt>
              </c:strCache>
            </c:strRef>
          </c:cat>
          <c:val>
            <c:numRef>
              <c:f>Sheet1!$B$4:$C$4</c:f>
              <c:numCache>
                <c:formatCode>General</c:formatCode>
                <c:ptCount val="2"/>
                <c:pt idx="0">
                  <c:v>20</c:v>
                </c:pt>
                <c:pt idx="1">
                  <c:v>80</c:v>
                </c:pt>
              </c:numCache>
            </c:numRef>
          </c:val>
          <c:extLst>
            <c:ext xmlns:c16="http://schemas.microsoft.com/office/drawing/2014/chart" uri="{C3380CC4-5D6E-409C-BE32-E72D297353CC}">
              <c16:uniqueId val="{00000004-F27F-4CD6-9B51-BAA19630A122}"/>
            </c:ext>
          </c:extLst>
        </c:ser>
        <c:ser>
          <c:idx val="0"/>
          <c:order val="0"/>
          <c:dPt>
            <c:idx val="0"/>
            <c:bubble3D val="0"/>
            <c:spPr>
              <a:solidFill>
                <a:srgbClr val="00B0F0"/>
              </a:solidFill>
            </c:spPr>
            <c:extLst>
              <c:ext xmlns:c16="http://schemas.microsoft.com/office/drawing/2014/chart" uri="{C3380CC4-5D6E-409C-BE32-E72D297353CC}">
                <c16:uniqueId val="{00000006-F27F-4CD6-9B51-BAA19630A122}"/>
              </c:ext>
            </c:extLst>
          </c:dPt>
          <c:dPt>
            <c:idx val="1"/>
            <c:bubble3D val="0"/>
            <c:spPr>
              <a:solidFill>
                <a:srgbClr val="FF0000"/>
              </a:solidFill>
            </c:spPr>
            <c:extLst>
              <c:ext xmlns:c16="http://schemas.microsoft.com/office/drawing/2014/chart" uri="{C3380CC4-5D6E-409C-BE32-E72D297353CC}">
                <c16:uniqueId val="{00000008-F27F-4CD6-9B51-BAA19630A122}"/>
              </c:ext>
            </c:extLst>
          </c:dPt>
          <c:cat>
            <c:strRef>
              <c:f>Sheet1!$B$3:$C$3</c:f>
              <c:strCache>
                <c:ptCount val="2"/>
                <c:pt idx="0">
                  <c:v>望ましい行動</c:v>
                </c:pt>
                <c:pt idx="1">
                  <c:v>望ましくない行動</c:v>
                </c:pt>
              </c:strCache>
            </c:strRef>
          </c:cat>
          <c:val>
            <c:numRef>
              <c:f>Sheet1!$B$4:$C$4</c:f>
              <c:numCache>
                <c:formatCode>General</c:formatCode>
                <c:ptCount val="2"/>
                <c:pt idx="0">
                  <c:v>20</c:v>
                </c:pt>
                <c:pt idx="1">
                  <c:v>80</c:v>
                </c:pt>
              </c:numCache>
            </c:numRef>
          </c:val>
          <c:extLst>
            <c:ext xmlns:c16="http://schemas.microsoft.com/office/drawing/2014/chart" uri="{C3380CC4-5D6E-409C-BE32-E72D297353CC}">
              <c16:uniqueId val="{00000009-F27F-4CD6-9B51-BAA19630A122}"/>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1"/>
          <c:order val="1"/>
          <c:dPt>
            <c:idx val="0"/>
            <c:bubble3D val="0"/>
            <c:spPr>
              <a:solidFill>
                <a:srgbClr val="00B0F0"/>
              </a:solidFill>
            </c:spPr>
            <c:extLst>
              <c:ext xmlns:c16="http://schemas.microsoft.com/office/drawing/2014/chart" uri="{C3380CC4-5D6E-409C-BE32-E72D297353CC}">
                <c16:uniqueId val="{00000001-C129-4595-BBC5-D7CE9DC54887}"/>
              </c:ext>
            </c:extLst>
          </c:dPt>
          <c:dPt>
            <c:idx val="1"/>
            <c:bubble3D val="0"/>
            <c:spPr>
              <a:solidFill>
                <a:srgbClr val="FF9966"/>
              </a:solidFill>
            </c:spPr>
            <c:extLst>
              <c:ext xmlns:c16="http://schemas.microsoft.com/office/drawing/2014/chart" uri="{C3380CC4-5D6E-409C-BE32-E72D297353CC}">
                <c16:uniqueId val="{00000003-C129-4595-BBC5-D7CE9DC54887}"/>
              </c:ext>
            </c:extLst>
          </c:dPt>
          <c:cat>
            <c:strRef>
              <c:f>Sheet1!$B$3:$C$3</c:f>
              <c:strCache>
                <c:ptCount val="2"/>
                <c:pt idx="0">
                  <c:v>望ましい行動</c:v>
                </c:pt>
                <c:pt idx="1">
                  <c:v>望ましくない行動</c:v>
                </c:pt>
              </c:strCache>
            </c:strRef>
          </c:cat>
          <c:val>
            <c:numRef>
              <c:f>Sheet1!$D$4:$E$4</c:f>
              <c:numCache>
                <c:formatCode>General</c:formatCode>
                <c:ptCount val="2"/>
                <c:pt idx="0">
                  <c:v>80</c:v>
                </c:pt>
                <c:pt idx="1">
                  <c:v>20</c:v>
                </c:pt>
              </c:numCache>
            </c:numRef>
          </c:val>
          <c:extLst>
            <c:ext xmlns:c16="http://schemas.microsoft.com/office/drawing/2014/chart" uri="{C3380CC4-5D6E-409C-BE32-E72D297353CC}">
              <c16:uniqueId val="{00000004-C129-4595-BBC5-D7CE9DC54887}"/>
            </c:ext>
          </c:extLst>
        </c:ser>
        <c:ser>
          <c:idx val="0"/>
          <c:order val="0"/>
          <c:dPt>
            <c:idx val="0"/>
            <c:bubble3D val="0"/>
            <c:spPr>
              <a:solidFill>
                <a:srgbClr val="00B0F0"/>
              </a:solidFill>
            </c:spPr>
            <c:extLst>
              <c:ext xmlns:c16="http://schemas.microsoft.com/office/drawing/2014/chart" uri="{C3380CC4-5D6E-409C-BE32-E72D297353CC}">
                <c16:uniqueId val="{00000006-C129-4595-BBC5-D7CE9DC54887}"/>
              </c:ext>
            </c:extLst>
          </c:dPt>
          <c:dPt>
            <c:idx val="1"/>
            <c:bubble3D val="0"/>
            <c:spPr>
              <a:solidFill>
                <a:srgbClr val="FF0000"/>
              </a:solidFill>
            </c:spPr>
            <c:extLst>
              <c:ext xmlns:c16="http://schemas.microsoft.com/office/drawing/2014/chart" uri="{C3380CC4-5D6E-409C-BE32-E72D297353CC}">
                <c16:uniqueId val="{00000008-C129-4595-BBC5-D7CE9DC54887}"/>
              </c:ext>
            </c:extLst>
          </c:dPt>
          <c:cat>
            <c:strRef>
              <c:f>Sheet1!$B$3:$C$3</c:f>
              <c:strCache>
                <c:ptCount val="2"/>
                <c:pt idx="0">
                  <c:v>望ましい行動</c:v>
                </c:pt>
                <c:pt idx="1">
                  <c:v>望ましくない行動</c:v>
                </c:pt>
              </c:strCache>
            </c:strRef>
          </c:cat>
          <c:val>
            <c:numRef>
              <c:f>Sheet1!$B$4:$C$4</c:f>
              <c:numCache>
                <c:formatCode>General</c:formatCode>
                <c:ptCount val="2"/>
                <c:pt idx="0">
                  <c:v>20</c:v>
                </c:pt>
                <c:pt idx="1">
                  <c:v>80</c:v>
                </c:pt>
              </c:numCache>
            </c:numRef>
          </c:val>
          <c:extLst>
            <c:ext xmlns:c16="http://schemas.microsoft.com/office/drawing/2014/chart" uri="{C3380CC4-5D6E-409C-BE32-E72D297353CC}">
              <c16:uniqueId val="{00000009-C129-4595-BBC5-D7CE9DC54887}"/>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1"/>
          <c:order val="1"/>
          <c:dPt>
            <c:idx val="0"/>
            <c:bubble3D val="0"/>
            <c:spPr>
              <a:solidFill>
                <a:srgbClr val="00B0F0"/>
              </a:solidFill>
            </c:spPr>
            <c:extLst>
              <c:ext xmlns:c16="http://schemas.microsoft.com/office/drawing/2014/chart" uri="{C3380CC4-5D6E-409C-BE32-E72D297353CC}">
                <c16:uniqueId val="{00000001-FF9F-492D-A4C3-9D5B684270AB}"/>
              </c:ext>
            </c:extLst>
          </c:dPt>
          <c:dPt>
            <c:idx val="1"/>
            <c:bubble3D val="0"/>
            <c:spPr>
              <a:solidFill>
                <a:srgbClr val="FF9966"/>
              </a:solidFill>
            </c:spPr>
            <c:extLst>
              <c:ext xmlns:c16="http://schemas.microsoft.com/office/drawing/2014/chart" uri="{C3380CC4-5D6E-409C-BE32-E72D297353CC}">
                <c16:uniqueId val="{00000003-FF9F-492D-A4C3-9D5B684270AB}"/>
              </c:ext>
            </c:extLst>
          </c:dPt>
          <c:cat>
            <c:strRef>
              <c:f>Sheet1!$B$3:$C$3</c:f>
              <c:strCache>
                <c:ptCount val="2"/>
                <c:pt idx="0">
                  <c:v>望ましい行動</c:v>
                </c:pt>
                <c:pt idx="1">
                  <c:v>望ましくない行動</c:v>
                </c:pt>
              </c:strCache>
            </c:strRef>
          </c:cat>
          <c:val>
            <c:numRef>
              <c:f>Sheet1!$B$4:$C$4</c:f>
              <c:numCache>
                <c:formatCode>General</c:formatCode>
                <c:ptCount val="2"/>
                <c:pt idx="0">
                  <c:v>20</c:v>
                </c:pt>
                <c:pt idx="1">
                  <c:v>80</c:v>
                </c:pt>
              </c:numCache>
            </c:numRef>
          </c:val>
          <c:extLst>
            <c:ext xmlns:c16="http://schemas.microsoft.com/office/drawing/2014/chart" uri="{C3380CC4-5D6E-409C-BE32-E72D297353CC}">
              <c16:uniqueId val="{00000004-FF9F-492D-A4C3-9D5B684270AB}"/>
            </c:ext>
          </c:extLst>
        </c:ser>
        <c:ser>
          <c:idx val="0"/>
          <c:order val="0"/>
          <c:dPt>
            <c:idx val="0"/>
            <c:bubble3D val="0"/>
            <c:spPr>
              <a:solidFill>
                <a:srgbClr val="00B0F0"/>
              </a:solidFill>
            </c:spPr>
            <c:extLst>
              <c:ext xmlns:c16="http://schemas.microsoft.com/office/drawing/2014/chart" uri="{C3380CC4-5D6E-409C-BE32-E72D297353CC}">
                <c16:uniqueId val="{00000006-FF9F-492D-A4C3-9D5B684270AB}"/>
              </c:ext>
            </c:extLst>
          </c:dPt>
          <c:dPt>
            <c:idx val="1"/>
            <c:bubble3D val="0"/>
            <c:spPr>
              <a:solidFill>
                <a:srgbClr val="FF0000"/>
              </a:solidFill>
            </c:spPr>
            <c:extLst>
              <c:ext xmlns:c16="http://schemas.microsoft.com/office/drawing/2014/chart" uri="{C3380CC4-5D6E-409C-BE32-E72D297353CC}">
                <c16:uniqueId val="{00000008-FF9F-492D-A4C3-9D5B684270AB}"/>
              </c:ext>
            </c:extLst>
          </c:dPt>
          <c:cat>
            <c:strRef>
              <c:f>Sheet1!$B$3:$C$3</c:f>
              <c:strCache>
                <c:ptCount val="2"/>
                <c:pt idx="0">
                  <c:v>望ましい行動</c:v>
                </c:pt>
                <c:pt idx="1">
                  <c:v>望ましくない行動</c:v>
                </c:pt>
              </c:strCache>
            </c:strRef>
          </c:cat>
          <c:val>
            <c:numRef>
              <c:f>Sheet1!$B$4:$C$4</c:f>
              <c:numCache>
                <c:formatCode>General</c:formatCode>
                <c:ptCount val="2"/>
                <c:pt idx="0">
                  <c:v>20</c:v>
                </c:pt>
                <c:pt idx="1">
                  <c:v>80</c:v>
                </c:pt>
              </c:numCache>
            </c:numRef>
          </c:val>
          <c:extLst>
            <c:ext xmlns:c16="http://schemas.microsoft.com/office/drawing/2014/chart" uri="{C3380CC4-5D6E-409C-BE32-E72D297353CC}">
              <c16:uniqueId val="{00000009-FF9F-492D-A4C3-9D5B684270AB}"/>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4"/>
            <a:ext cx="2919413" cy="493872"/>
          </a:xfrm>
          <a:prstGeom prst="rect">
            <a:avLst/>
          </a:prstGeom>
        </p:spPr>
        <p:txBody>
          <a:bodyPr vert="horz" lIns="91413" tIns="45704" rIns="91413" bIns="45704" rtlCol="0"/>
          <a:lstStyle>
            <a:lvl1pPr algn="l">
              <a:defRPr sz="1200"/>
            </a:lvl1pPr>
          </a:lstStyle>
          <a:p>
            <a:pPr>
              <a:defRPr/>
            </a:pPr>
            <a:endParaRPr lang="ja-JP" altLang="en-US"/>
          </a:p>
        </p:txBody>
      </p:sp>
      <p:sp>
        <p:nvSpPr>
          <p:cNvPr id="3" name="日付プレースホルダ 2"/>
          <p:cNvSpPr>
            <a:spLocks noGrp="1"/>
          </p:cNvSpPr>
          <p:nvPr>
            <p:ph type="dt" sz="quarter" idx="1"/>
          </p:nvPr>
        </p:nvSpPr>
        <p:spPr>
          <a:xfrm>
            <a:off x="3814763" y="4"/>
            <a:ext cx="2919412" cy="493872"/>
          </a:xfrm>
          <a:prstGeom prst="rect">
            <a:avLst/>
          </a:prstGeom>
        </p:spPr>
        <p:txBody>
          <a:bodyPr vert="horz" lIns="91413" tIns="45704" rIns="91413" bIns="45704" rtlCol="0"/>
          <a:lstStyle>
            <a:lvl1pPr algn="r">
              <a:defRPr sz="1200"/>
            </a:lvl1pPr>
          </a:lstStyle>
          <a:p>
            <a:pPr>
              <a:defRPr/>
            </a:pPr>
            <a:endParaRPr lang="ja-JP" altLang="en-US"/>
          </a:p>
        </p:txBody>
      </p:sp>
      <p:sp>
        <p:nvSpPr>
          <p:cNvPr id="4" name="フッター プレースホルダ 3"/>
          <p:cNvSpPr>
            <a:spLocks noGrp="1"/>
          </p:cNvSpPr>
          <p:nvPr>
            <p:ph type="ftr" sz="quarter" idx="2"/>
          </p:nvPr>
        </p:nvSpPr>
        <p:spPr>
          <a:xfrm>
            <a:off x="5" y="9374028"/>
            <a:ext cx="2919413" cy="493871"/>
          </a:xfrm>
          <a:prstGeom prst="rect">
            <a:avLst/>
          </a:prstGeom>
        </p:spPr>
        <p:txBody>
          <a:bodyPr vert="horz" lIns="91413" tIns="45704" rIns="91413" bIns="45704" rtlCol="0" anchor="b"/>
          <a:lstStyle>
            <a:lvl1pPr algn="l">
              <a:defRPr sz="1200"/>
            </a:lvl1pPr>
          </a:lstStyle>
          <a:p>
            <a:pPr>
              <a:defRPr/>
            </a:pPr>
            <a:endParaRPr lang="ja-JP" altLang="en-US"/>
          </a:p>
        </p:txBody>
      </p:sp>
      <p:sp>
        <p:nvSpPr>
          <p:cNvPr id="5" name="スライド番号プレースホルダ 4"/>
          <p:cNvSpPr>
            <a:spLocks noGrp="1"/>
          </p:cNvSpPr>
          <p:nvPr>
            <p:ph type="sldNum" sz="quarter" idx="3"/>
          </p:nvPr>
        </p:nvSpPr>
        <p:spPr>
          <a:xfrm>
            <a:off x="3814763" y="9374028"/>
            <a:ext cx="2919412" cy="493871"/>
          </a:xfrm>
          <a:prstGeom prst="rect">
            <a:avLst/>
          </a:prstGeom>
        </p:spPr>
        <p:txBody>
          <a:bodyPr vert="horz" lIns="91413" tIns="45704" rIns="91413" bIns="45704" rtlCol="0" anchor="b"/>
          <a:lstStyle>
            <a:lvl1pPr algn="r">
              <a:defRPr sz="1200"/>
            </a:lvl1pPr>
          </a:lstStyle>
          <a:p>
            <a:pPr>
              <a:defRPr/>
            </a:pPr>
            <a:fld id="{D026912D-330A-4B66-A9FE-5A18DBAE09A5}" type="slidenum">
              <a:rPr lang="ja-JP" altLang="en-US"/>
              <a:pPr>
                <a:defRPr/>
              </a:pPr>
              <a:t>‹#›</a:t>
            </a:fld>
            <a:endParaRPr lang="ja-JP" altLang="en-US"/>
          </a:p>
        </p:txBody>
      </p:sp>
    </p:spTree>
    <p:extLst>
      <p:ext uri="{BB962C8B-B14F-4D97-AF65-F5344CB8AC3E}">
        <p14:creationId xmlns:p14="http://schemas.microsoft.com/office/powerpoint/2010/main" val="47304548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4"/>
            <a:ext cx="2919413" cy="493872"/>
          </a:xfrm>
          <a:prstGeom prst="rect">
            <a:avLst/>
          </a:prstGeom>
        </p:spPr>
        <p:txBody>
          <a:bodyPr vert="horz" lIns="91413" tIns="45704" rIns="91413" bIns="45704" rtlCol="0"/>
          <a:lstStyle>
            <a:lvl1pPr algn="l" fontAlgn="auto">
              <a:spcBef>
                <a:spcPts val="0"/>
              </a:spcBef>
              <a:spcAft>
                <a:spcPts val="0"/>
              </a:spcAft>
              <a:defRPr sz="1200">
                <a:effectLst/>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14763" y="4"/>
            <a:ext cx="2919412" cy="493872"/>
          </a:xfrm>
          <a:prstGeom prst="rect">
            <a:avLst/>
          </a:prstGeom>
        </p:spPr>
        <p:txBody>
          <a:bodyPr vert="horz" lIns="91413" tIns="45704" rIns="91413" bIns="45704" rtlCol="0"/>
          <a:lstStyle>
            <a:lvl1pPr algn="r" fontAlgn="auto">
              <a:spcBef>
                <a:spcPts val="0"/>
              </a:spcBef>
              <a:spcAft>
                <a:spcPts val="0"/>
              </a:spcAft>
              <a:defRPr sz="1200">
                <a:effectLst/>
                <a:latin typeface="+mn-lt"/>
                <a:ea typeface="+mn-ea"/>
              </a:defRPr>
            </a:lvl1pPr>
          </a:lstStyle>
          <a:p>
            <a:pPr>
              <a:defRPr/>
            </a:pPr>
            <a:endParaRPr lang="ja-JP" altLang="en-US"/>
          </a:p>
        </p:txBody>
      </p:sp>
      <p:sp>
        <p:nvSpPr>
          <p:cNvPr id="4" name="スライド イメージ プレースホルダー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13" tIns="45704" rIns="91413" bIns="45704" rtlCol="0" anchor="ctr"/>
          <a:lstStyle/>
          <a:p>
            <a:pPr lvl="0"/>
            <a:endParaRPr lang="ja-JP" altLang="en-US" noProof="0"/>
          </a:p>
        </p:txBody>
      </p:sp>
      <p:sp>
        <p:nvSpPr>
          <p:cNvPr id="5" name="ノート プレースホルダー 4"/>
          <p:cNvSpPr>
            <a:spLocks noGrp="1"/>
          </p:cNvSpPr>
          <p:nvPr>
            <p:ph type="body" sz="quarter" idx="3"/>
          </p:nvPr>
        </p:nvSpPr>
        <p:spPr>
          <a:xfrm>
            <a:off x="673101" y="4687808"/>
            <a:ext cx="5389563" cy="4441667"/>
          </a:xfrm>
          <a:prstGeom prst="rect">
            <a:avLst/>
          </a:prstGeom>
        </p:spPr>
        <p:txBody>
          <a:bodyPr vert="horz" lIns="91413" tIns="45704" rIns="91413" bIns="45704"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5" y="9374028"/>
            <a:ext cx="2919413" cy="493871"/>
          </a:xfrm>
          <a:prstGeom prst="rect">
            <a:avLst/>
          </a:prstGeom>
        </p:spPr>
        <p:txBody>
          <a:bodyPr vert="horz" lIns="91413" tIns="45704" rIns="91413" bIns="45704" rtlCol="0" anchor="b"/>
          <a:lstStyle>
            <a:lvl1pPr algn="l" fontAlgn="auto">
              <a:spcBef>
                <a:spcPts val="0"/>
              </a:spcBef>
              <a:spcAft>
                <a:spcPts val="0"/>
              </a:spcAft>
              <a:defRPr sz="1200">
                <a:effectLst/>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14763" y="9374028"/>
            <a:ext cx="2919412" cy="493871"/>
          </a:xfrm>
          <a:prstGeom prst="rect">
            <a:avLst/>
          </a:prstGeom>
        </p:spPr>
        <p:txBody>
          <a:bodyPr vert="horz" lIns="91413" tIns="45704" rIns="91413" bIns="45704" rtlCol="0" anchor="b"/>
          <a:lstStyle>
            <a:lvl1pPr algn="r" fontAlgn="auto">
              <a:spcBef>
                <a:spcPts val="0"/>
              </a:spcBef>
              <a:spcAft>
                <a:spcPts val="0"/>
              </a:spcAft>
              <a:defRPr sz="1200">
                <a:effectLst/>
                <a:latin typeface="+mn-lt"/>
                <a:ea typeface="+mn-ea"/>
              </a:defRPr>
            </a:lvl1pPr>
          </a:lstStyle>
          <a:p>
            <a:pPr>
              <a:defRPr/>
            </a:pPr>
            <a:fld id="{07BD32CC-C71A-47CB-A24C-A52D69D80F86}" type="slidenum">
              <a:rPr lang="ja-JP" altLang="en-US"/>
              <a:pPr>
                <a:defRPr/>
              </a:pPr>
              <a:t>‹#›</a:t>
            </a:fld>
            <a:endParaRPr lang="ja-JP" altLang="en-US"/>
          </a:p>
        </p:txBody>
      </p:sp>
    </p:spTree>
    <p:extLst>
      <p:ext uri="{BB962C8B-B14F-4D97-AF65-F5344CB8AC3E}">
        <p14:creationId xmlns:p14="http://schemas.microsoft.com/office/powerpoint/2010/main" val="2286012679"/>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 name="四角形 15"/>
          <p:cNvSpPr>
            <a:spLocks noGrp="1" noRot="1" noChangeAspect="1"/>
          </p:cNvSpPr>
          <p:nvPr>
            <p:ph type="sldImg" idx="2"/>
          </p:nvPr>
        </p:nvSpPr>
        <p:spPr>
          <a:xfrm>
            <a:off x="862013" y="728663"/>
            <a:ext cx="4862512" cy="3648075"/>
          </a:xfrm>
          <a:prstGeom prst="rect">
            <a:avLst/>
          </a:prstGeom>
        </p:spPr>
        <p:txBody>
          <a:bodyPr/>
          <a:lstStyle/>
          <a:p>
            <a:endParaRPr kumimoji="1" lang="ja-JP" altLang="en-US"/>
          </a:p>
        </p:txBody>
      </p:sp>
      <p:sp>
        <p:nvSpPr>
          <p:cNvPr id="1116" name="四角形 16"/>
          <p:cNvSpPr>
            <a:spLocks noGrp="1"/>
          </p:cNvSpPr>
          <p:nvPr>
            <p:ph type="body" sz="quarter" idx="3"/>
          </p:nvPr>
        </p:nvSpPr>
        <p:spPr>
          <a:prstGeom prst="rect">
            <a:avLst/>
          </a:prstGeom>
        </p:spPr>
        <p:txBody>
          <a:bodyPr/>
          <a:lstStyle/>
          <a:p>
            <a:endParaRPr kumimoji="1" lang="ja-JP" altLang="en-US" dirty="0"/>
          </a:p>
        </p:txBody>
      </p:sp>
      <p:sp>
        <p:nvSpPr>
          <p:cNvPr id="1117" name="四角形 17"/>
          <p:cNvSpPr>
            <a:spLocks noGrp="1"/>
          </p:cNvSpPr>
          <p:nvPr>
            <p:ph type="sldNum" sz="quarter" idx="5"/>
          </p:nvPr>
        </p:nvSpPr>
        <p:spPr>
          <a:prstGeom prst="rect">
            <a:avLst/>
          </a:prstGeom>
        </p:spPr>
        <p:txBody>
          <a:bodyPr vert="horz" lIns="93179" tIns="46589" rIns="93179" bIns="46589" rtlCol="0" anchor="b"/>
          <a:lstStyle>
            <a:lvl1pPr algn="r">
              <a:defRPr sz="1300"/>
            </a:lvl1pPr>
          </a:lstStyle>
          <a:p>
            <a:fld id="{58807EA6-0398-4990-8029-A74DB7412258}" type="slidenum">
              <a:rPr kumimoji="1" lang="ja-JP" altLang="en-US" smtClean="0"/>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・昨年度行った具体的な取り組みとは・・・</a:t>
            </a:r>
            <a:endParaRPr kumimoji="1" lang="en-US" altLang="ja-JP" dirty="0"/>
          </a:p>
          <a:p>
            <a:endParaRPr kumimoji="1" lang="en-US" altLang="ja-JP" dirty="0"/>
          </a:p>
        </p:txBody>
      </p:sp>
    </p:spTree>
    <p:extLst>
      <p:ext uri="{BB962C8B-B14F-4D97-AF65-F5344CB8AC3E}">
        <p14:creationId xmlns:p14="http://schemas.microsoft.com/office/powerpoint/2010/main" val="3621771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昨年度はこの３つを行いました。今年度も先生方に取り組んでいただく内容になります。</a:t>
            </a:r>
            <a:endParaRPr kumimoji="1" lang="en-US" altLang="ja-JP" dirty="0"/>
          </a:p>
          <a:p>
            <a:r>
              <a:rPr kumimoji="1" lang="ja-JP" altLang="en-US" dirty="0"/>
              <a:t>①講師をお招きし、スクールワイド</a:t>
            </a:r>
            <a:r>
              <a:rPr kumimoji="1" lang="en-US" altLang="ja-JP" dirty="0"/>
              <a:t>PBS</a:t>
            </a:r>
            <a:r>
              <a:rPr kumimoji="1" lang="ja-JP" altLang="en-US" dirty="0"/>
              <a:t>について具体的に教えて頂きました。</a:t>
            </a:r>
            <a:endParaRPr kumimoji="1" lang="en-US" altLang="ja-JP" dirty="0"/>
          </a:p>
          <a:p>
            <a:r>
              <a:rPr kumimoji="1" lang="ja-JP" altLang="en-US" dirty="0"/>
              <a:t>②望ましい子ども達の姿を職員全員で考え、表にまとめた物を行動マトリクスと言います。また、学校目標と合わせて行動マトリクスの作成を行い、毎月各学級で振り返りをしました。</a:t>
            </a:r>
            <a:endParaRPr kumimoji="1" lang="en-US" altLang="ja-JP" dirty="0"/>
          </a:p>
          <a:p>
            <a:r>
              <a:rPr kumimoji="1" lang="ja-JP" altLang="en-US" dirty="0"/>
              <a:t>③キャンペーンは年２回行いました。</a:t>
            </a:r>
            <a:endParaRPr kumimoji="1" lang="en-US" altLang="ja-JP" dirty="0"/>
          </a:p>
        </p:txBody>
      </p:sp>
    </p:spTree>
    <p:extLst>
      <p:ext uri="{BB962C8B-B14F-4D97-AF65-F5344CB8AC3E}">
        <p14:creationId xmlns:p14="http://schemas.microsoft.com/office/powerpoint/2010/main" val="3745209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1514762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dirty="0"/>
              <a:t>【</a:t>
            </a:r>
            <a:r>
              <a:rPr lang="ja-JP" altLang="en-US" dirty="0"/>
              <a:t>略</a:t>
            </a:r>
            <a:r>
              <a:rPr lang="en-US" altLang="ja-JP" dirty="0"/>
              <a:t>】</a:t>
            </a:r>
            <a:r>
              <a:rPr lang="ja-JP" altLang="en-US" dirty="0"/>
              <a:t>　望ましい子ども達の姿を増やすために、行動マトリクスの中から特に二つを重点化してキャンペーン内容を決めました。</a:t>
            </a:r>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t>昨年度は</a:t>
            </a:r>
            <a:r>
              <a:rPr lang="en-US" altLang="ja-JP" dirty="0"/>
              <a:t>1</a:t>
            </a:r>
            <a:r>
              <a:rPr lang="ja-JP" altLang="en-US" dirty="0"/>
              <a:t>分前とあいさつ</a:t>
            </a:r>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t>・</a:t>
            </a:r>
            <a:r>
              <a:rPr kumimoji="1" lang="ja-JP" altLang="en-US" dirty="0"/>
              <a:t>年に</a:t>
            </a:r>
            <a:r>
              <a:rPr kumimoji="1" lang="en-US" altLang="ja-JP" dirty="0"/>
              <a:t>2</a:t>
            </a:r>
            <a:r>
              <a:rPr kumimoji="1" lang="ja-JP" altLang="en-US" dirty="0"/>
              <a:t>回、キャンペーンを行い、学校全体で子ども達へポジティブな行動支援をおこなってきた。</a:t>
            </a:r>
            <a:endParaRPr kumimoji="1" lang="en-US" altLang="ja-JP" dirty="0"/>
          </a:p>
          <a:p>
            <a:endParaRPr lang="en-US" altLang="ja-JP" dirty="0"/>
          </a:p>
        </p:txBody>
      </p:sp>
      <p:sp>
        <p:nvSpPr>
          <p:cNvPr id="4" name="日付プレースホルダー 3"/>
          <p:cNvSpPr>
            <a:spLocks noGrp="1"/>
          </p:cNvSpPr>
          <p:nvPr>
            <p:ph type="dt" idx="1"/>
          </p:nvPr>
        </p:nvSpPr>
        <p:spPr/>
        <p:txBody>
          <a:bodyPr/>
          <a:lstStyle/>
          <a:p>
            <a:pPr>
              <a:defRPr/>
            </a:pPr>
            <a:endParaRPr lang="ja-JP" altLang="en-US"/>
          </a:p>
        </p:txBody>
      </p:sp>
      <p:sp>
        <p:nvSpPr>
          <p:cNvPr id="5" name="スライド番号プレースホルダー 4"/>
          <p:cNvSpPr>
            <a:spLocks noGrp="1"/>
          </p:cNvSpPr>
          <p:nvPr>
            <p:ph type="sldNum" sz="quarter" idx="5"/>
          </p:nvPr>
        </p:nvSpPr>
        <p:spPr/>
        <p:txBody>
          <a:bodyPr/>
          <a:lstStyle/>
          <a:p>
            <a:pPr>
              <a:defRPr/>
            </a:pPr>
            <a:fld id="{07BD32CC-C71A-47CB-A24C-A52D69D80F86}" type="slidenum">
              <a:rPr lang="ja-JP" altLang="en-US" smtClean="0"/>
              <a:pPr>
                <a:defRPr/>
              </a:pPr>
              <a:t>13</a:t>
            </a:fld>
            <a:endParaRPr lang="ja-JP" altLang="en-US"/>
          </a:p>
        </p:txBody>
      </p:sp>
    </p:spTree>
    <p:extLst>
      <p:ext uri="{BB962C8B-B14F-4D97-AF65-F5344CB8AC3E}">
        <p14:creationId xmlns:p14="http://schemas.microsoft.com/office/powerpoint/2010/main" val="730692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略</a:t>
            </a:r>
            <a:r>
              <a:rPr kumimoji="1" lang="en-US" altLang="ja-JP" dirty="0"/>
              <a:t>】</a:t>
            </a:r>
            <a:r>
              <a:rPr kumimoji="1" lang="ja-JP" altLang="en-US" dirty="0"/>
              <a:t>流れとしては　こんなふうになっています。また理論研修でくわしく説明があります。</a:t>
            </a:r>
            <a:endParaRPr kumimoji="1" lang="en-US" altLang="ja-JP" dirty="0"/>
          </a:p>
          <a:p>
            <a:endParaRPr kumimoji="1" lang="en-US" altLang="ja-JP" dirty="0"/>
          </a:p>
          <a:p>
            <a:endParaRPr kumimoji="1" lang="en-US" altLang="ja-JP" dirty="0"/>
          </a:p>
          <a:p>
            <a:r>
              <a:rPr kumimoji="1" lang="ja-JP" altLang="en-US" dirty="0"/>
              <a:t>①キャンペーンの内容を担当から先生方に説明します。</a:t>
            </a:r>
            <a:endParaRPr kumimoji="1" lang="en-US" altLang="ja-JP" dirty="0"/>
          </a:p>
          <a:p>
            <a:r>
              <a:rPr kumimoji="1" lang="ja-JP" altLang="en-US" dirty="0"/>
              <a:t>②</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事前評価</a:t>
            </a:r>
            <a:r>
              <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教師が何も言わずに、子どもたちが現段階でどれだけできてるかを評価（子ども達には言わない教師の黙視で判断、何人が着席できているか確認し、数字をひかえておく）</a:t>
            </a:r>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97600" fontAlgn="auto">
              <a:spcBef>
                <a:spcPts val="0"/>
              </a:spcBef>
              <a:spcAft>
                <a:spcPts val="0"/>
              </a:spcAft>
            </a:pP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③子ども達にキャンペーンの説明（</a:t>
            </a:r>
            <a:r>
              <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分前着席の意義、なぜ大切なのかを説明）</a:t>
            </a:r>
            <a:r>
              <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全校朝会</a:t>
            </a:r>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dirty="0"/>
              <a:t>④実際にキャンペーンを行い、毎日の様子を表にまとめる。</a:t>
            </a:r>
          </a:p>
        </p:txBody>
      </p:sp>
      <p:sp>
        <p:nvSpPr>
          <p:cNvPr id="4" name="日付プレースホルダー 3"/>
          <p:cNvSpPr>
            <a:spLocks noGrp="1"/>
          </p:cNvSpPr>
          <p:nvPr>
            <p:ph type="dt" idx="1"/>
          </p:nvPr>
        </p:nvSpPr>
        <p:spPr/>
        <p:txBody>
          <a:bodyPr/>
          <a:lstStyle/>
          <a:p>
            <a:pPr>
              <a:defRPr/>
            </a:pPr>
            <a:endParaRPr lang="ja-JP" altLang="en-US"/>
          </a:p>
        </p:txBody>
      </p:sp>
      <p:sp>
        <p:nvSpPr>
          <p:cNvPr id="5" name="スライド番号プレースホルダー 4"/>
          <p:cNvSpPr>
            <a:spLocks noGrp="1"/>
          </p:cNvSpPr>
          <p:nvPr>
            <p:ph type="sldNum" sz="quarter" idx="5"/>
          </p:nvPr>
        </p:nvSpPr>
        <p:spPr/>
        <p:txBody>
          <a:bodyPr/>
          <a:lstStyle/>
          <a:p>
            <a:pPr>
              <a:defRPr/>
            </a:pPr>
            <a:fld id="{07BD32CC-C71A-47CB-A24C-A52D69D80F86}" type="slidenum">
              <a:rPr lang="ja-JP" altLang="en-US" smtClean="0"/>
              <a:pPr>
                <a:defRPr/>
              </a:pPr>
              <a:t>14</a:t>
            </a:fld>
            <a:endParaRPr lang="ja-JP" altLang="en-US"/>
          </a:p>
        </p:txBody>
      </p:sp>
    </p:spTree>
    <p:extLst>
      <p:ext uri="{BB962C8B-B14F-4D97-AF65-F5344CB8AC3E}">
        <p14:creationId xmlns:p14="http://schemas.microsoft.com/office/powerpoint/2010/main" val="2379912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これは、昨年度の実際にキャンペーンを行った時の様子です。</a:t>
            </a:r>
            <a:endParaRPr kumimoji="1" lang="en-US" altLang="ja-JP" dirty="0"/>
          </a:p>
          <a:p>
            <a:r>
              <a:rPr kumimoji="1" lang="en-US" altLang="ja-JP" dirty="0"/>
              <a:t>1</a:t>
            </a:r>
            <a:r>
              <a:rPr kumimoji="1" lang="ja-JP" altLang="en-US" dirty="0"/>
              <a:t>分前着席</a:t>
            </a:r>
            <a:endParaRPr kumimoji="1" lang="en-US" altLang="ja-JP" dirty="0"/>
          </a:p>
          <a:p>
            <a:r>
              <a:rPr kumimoji="1" lang="en-US" altLang="ja-JP" dirty="0"/>
              <a:t>※</a:t>
            </a:r>
            <a:r>
              <a:rPr kumimoji="1" lang="ja-JP" altLang="en-US" dirty="0"/>
              <a:t>余裕あったら</a:t>
            </a:r>
            <a:r>
              <a:rPr kumimoji="1" lang="en-US" altLang="ja-JP" dirty="0"/>
              <a:t>【</a:t>
            </a:r>
            <a:r>
              <a:rPr kumimoji="1" lang="ja-JP" altLang="en-US" dirty="0"/>
              <a:t>○○先生、手立てとして　どんなことをしたか教えてください。</a:t>
            </a:r>
            <a:r>
              <a:rPr kumimoji="1" lang="en-US" altLang="ja-JP" dirty="0"/>
              <a:t>】</a:t>
            </a:r>
          </a:p>
          <a:p>
            <a:r>
              <a:rPr kumimoji="1" lang="ja-JP" altLang="en-US" dirty="0"/>
              <a:t>あいさつの木･･･１週間先生から子ども達に気持ちのよいあいさつができた児童に渡した。</a:t>
            </a:r>
            <a:endParaRPr kumimoji="1" lang="en-US" altLang="ja-JP" dirty="0"/>
          </a:p>
          <a:p>
            <a:r>
              <a:rPr kumimoji="1" lang="ja-JP" altLang="en-US" dirty="0"/>
              <a:t>私のクラスでは、あいさつの声が大きくなったり、実際にろうかですれちがう子ども達のあいさつが増えた。</a:t>
            </a:r>
            <a:endParaRPr kumimoji="1" lang="en-US" altLang="ja-JP" dirty="0"/>
          </a:p>
        </p:txBody>
      </p:sp>
      <p:sp>
        <p:nvSpPr>
          <p:cNvPr id="4" name="日付プレースホルダー 3"/>
          <p:cNvSpPr>
            <a:spLocks noGrp="1"/>
          </p:cNvSpPr>
          <p:nvPr>
            <p:ph type="dt" idx="1"/>
          </p:nvPr>
        </p:nvSpPr>
        <p:spPr/>
        <p:txBody>
          <a:bodyPr/>
          <a:lstStyle/>
          <a:p>
            <a:pPr>
              <a:defRPr/>
            </a:pPr>
            <a:endParaRPr lang="ja-JP" altLang="en-US"/>
          </a:p>
        </p:txBody>
      </p:sp>
      <p:sp>
        <p:nvSpPr>
          <p:cNvPr id="5" name="スライド番号プレースホルダー 4"/>
          <p:cNvSpPr>
            <a:spLocks noGrp="1"/>
          </p:cNvSpPr>
          <p:nvPr>
            <p:ph type="sldNum" sz="quarter" idx="5"/>
          </p:nvPr>
        </p:nvSpPr>
        <p:spPr/>
        <p:txBody>
          <a:bodyPr/>
          <a:lstStyle/>
          <a:p>
            <a:pPr>
              <a:defRPr/>
            </a:pPr>
            <a:fld id="{07BD32CC-C71A-47CB-A24C-A52D69D80F86}" type="slidenum">
              <a:rPr lang="ja-JP" altLang="en-US" smtClean="0"/>
              <a:pPr>
                <a:defRPr/>
              </a:pPr>
              <a:t>15</a:t>
            </a:fld>
            <a:endParaRPr lang="ja-JP" altLang="en-US"/>
          </a:p>
        </p:txBody>
      </p:sp>
    </p:spTree>
    <p:extLst>
      <p:ext uri="{BB962C8B-B14F-4D97-AF65-F5344CB8AC3E}">
        <p14:creationId xmlns:p14="http://schemas.microsoft.com/office/powerpoint/2010/main" val="971191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0" lang="ja-JP" altLang="en-US" b="1" dirty="0">
                <a:solidFill>
                  <a:prstClr val="black"/>
                </a:solidFill>
                <a:latin typeface="游ゴシック" panose="020B0400000000000000" pitchFamily="50" charset="-128"/>
              </a:rPr>
              <a:t>④</a:t>
            </a:r>
            <a:r>
              <a:rPr kumimoji="0" lang="en-US" altLang="ja-JP" b="1" dirty="0">
                <a:solidFill>
                  <a:prstClr val="black"/>
                </a:solidFill>
                <a:latin typeface="游ゴシック" panose="020B0400000000000000" pitchFamily="50" charset="-128"/>
              </a:rPr>
              <a:t>1</a:t>
            </a:r>
            <a:r>
              <a:rPr kumimoji="0" lang="ja-JP" altLang="en-US" b="1" dirty="0">
                <a:solidFill>
                  <a:prstClr val="black"/>
                </a:solidFill>
                <a:latin typeface="游ゴシック" panose="020B0400000000000000" pitchFamily="50" charset="-128"/>
              </a:rPr>
              <a:t>週間子ども達の様子を評価（事後評価）</a:t>
            </a:r>
            <a:r>
              <a:rPr kumimoji="0" lang="en-US" altLang="ja-JP" b="1" dirty="0">
                <a:solidFill>
                  <a:prstClr val="black"/>
                </a:solidFill>
                <a:latin typeface="游ゴシック" panose="020B0400000000000000" pitchFamily="50" charset="-128"/>
              </a:rPr>
              <a:t>PBS</a:t>
            </a:r>
            <a:r>
              <a:rPr kumimoji="0" lang="ja-JP" altLang="en-US" b="1" dirty="0">
                <a:solidFill>
                  <a:prstClr val="black"/>
                </a:solidFill>
                <a:latin typeface="游ゴシック" panose="020B0400000000000000" pitchFamily="50" charset="-128"/>
              </a:rPr>
              <a:t>の</a:t>
            </a:r>
            <a:r>
              <a:rPr kumimoji="0" lang="en-US" altLang="ja-JP" b="1" dirty="0">
                <a:solidFill>
                  <a:prstClr val="black"/>
                </a:solidFill>
                <a:latin typeface="游ゴシック" panose="020B0400000000000000" pitchFamily="50" charset="-128"/>
              </a:rPr>
              <a:t>P</a:t>
            </a:r>
            <a:r>
              <a:rPr kumimoji="0" lang="ja-JP" altLang="en-US" b="1" dirty="0">
                <a:solidFill>
                  <a:prstClr val="black"/>
                </a:solidFill>
                <a:latin typeface="游ゴシック" panose="020B0400000000000000" pitchFamily="50" charset="-128"/>
              </a:rPr>
              <a:t>はポジティブ</a:t>
            </a:r>
            <a:endParaRPr kumimoji="0" lang="en-US" altLang="ja-JP" b="1" dirty="0">
              <a:solidFill>
                <a:prstClr val="black"/>
              </a:solidFill>
              <a:latin typeface="游ゴシック" panose="020B0400000000000000" pitchFamily="50" charset="-128"/>
            </a:endParaRPr>
          </a:p>
          <a:p>
            <a:pPr defTabSz="449016" fontAlgn="auto">
              <a:spcBef>
                <a:spcPts val="0"/>
              </a:spcBef>
              <a:spcAft>
                <a:spcPts val="0"/>
              </a:spcAft>
            </a:pPr>
            <a:r>
              <a:rPr kumimoji="0" lang="ja-JP" altLang="en-US" b="1" dirty="0">
                <a:solidFill>
                  <a:prstClr val="black"/>
                </a:solidFill>
                <a:latin typeface="游ゴシック" panose="020B0400000000000000" pitchFamily="50" charset="-128"/>
              </a:rPr>
              <a:t>学級では、毎日伸びていることをほめました。下がっていても最初より伸びたことをほめました。</a:t>
            </a:r>
            <a:endParaRPr kumimoji="0" lang="en-US" altLang="ja-JP" b="1" dirty="0">
              <a:solidFill>
                <a:prstClr val="black"/>
              </a:solidFill>
              <a:latin typeface="游ゴシック" panose="020B0400000000000000" pitchFamily="50" charset="-128"/>
            </a:endParaRPr>
          </a:p>
          <a:p>
            <a:pPr defTabSz="449016" fontAlgn="auto">
              <a:spcBef>
                <a:spcPts val="0"/>
              </a:spcBef>
              <a:spcAft>
                <a:spcPts val="0"/>
              </a:spcAft>
            </a:pPr>
            <a:r>
              <a:rPr kumimoji="0" lang="ja-JP" altLang="en-US" b="1" dirty="0">
                <a:solidFill>
                  <a:prstClr val="black"/>
                </a:solidFill>
                <a:latin typeface="游ゴシック" panose="020B0400000000000000" pitchFamily="50" charset="-128"/>
              </a:rPr>
              <a:t>⑤全校朝会等でできたことが増えていること、全校の様子を伝えて褒め、フィードバックをしました。</a:t>
            </a:r>
            <a:endParaRPr kumimoji="0" lang="en-US" altLang="ja-JP" b="1" dirty="0">
              <a:solidFill>
                <a:prstClr val="black"/>
              </a:solidFill>
              <a:latin typeface="游ゴシック" panose="020B0400000000000000" pitchFamily="50" charset="-128"/>
            </a:endParaRPr>
          </a:p>
          <a:p>
            <a:endParaRPr kumimoji="1" lang="ja-JP" altLang="en-US" dirty="0"/>
          </a:p>
        </p:txBody>
      </p:sp>
      <p:sp>
        <p:nvSpPr>
          <p:cNvPr id="4" name="日付プレースホルダー 3"/>
          <p:cNvSpPr>
            <a:spLocks noGrp="1"/>
          </p:cNvSpPr>
          <p:nvPr>
            <p:ph type="dt" idx="1"/>
          </p:nvPr>
        </p:nvSpPr>
        <p:spPr/>
        <p:txBody>
          <a:bodyPr/>
          <a:lstStyle/>
          <a:p>
            <a:pPr>
              <a:defRPr/>
            </a:pPr>
            <a:endParaRPr lang="ja-JP" altLang="en-US"/>
          </a:p>
        </p:txBody>
      </p:sp>
      <p:sp>
        <p:nvSpPr>
          <p:cNvPr id="5" name="スライド番号プレースホルダー 4"/>
          <p:cNvSpPr>
            <a:spLocks noGrp="1"/>
          </p:cNvSpPr>
          <p:nvPr>
            <p:ph type="sldNum" sz="quarter" idx="5"/>
          </p:nvPr>
        </p:nvSpPr>
        <p:spPr/>
        <p:txBody>
          <a:bodyPr/>
          <a:lstStyle/>
          <a:p>
            <a:pPr>
              <a:defRPr/>
            </a:pPr>
            <a:fld id="{07BD32CC-C71A-47CB-A24C-A52D69D80F86}" type="slidenum">
              <a:rPr lang="ja-JP" altLang="en-US" smtClean="0"/>
              <a:pPr>
                <a:defRPr/>
              </a:pPr>
              <a:t>16</a:t>
            </a:fld>
            <a:endParaRPr lang="ja-JP" altLang="en-US"/>
          </a:p>
        </p:txBody>
      </p:sp>
    </p:spTree>
    <p:extLst>
      <p:ext uri="{BB962C8B-B14F-4D97-AF65-F5344CB8AC3E}">
        <p14:creationId xmlns:p14="http://schemas.microsoft.com/office/powerpoint/2010/main" val="3681704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Ｐｂｓを実施する対象</a:t>
            </a:r>
            <a:endParaRPr lang="en-US" altLang="ja-JP" dirty="0"/>
          </a:p>
          <a:p>
            <a:r>
              <a:rPr lang="ja-JP" altLang="en-US" dirty="0"/>
              <a:t>・昨年度は学校・学級全体まんべんなく支援を行いました。</a:t>
            </a:r>
            <a:endParaRPr lang="en-US" altLang="ja-JP" dirty="0"/>
          </a:p>
          <a:p>
            <a:r>
              <a:rPr lang="ja-JP" altLang="en-US" dirty="0"/>
              <a:t>・実施した中で、課題がいくつか見えてきました。例えば、キャンペーン終了後の結果の継続、厳しい指導とのバランスなどです。</a:t>
            </a:r>
            <a:endParaRPr lang="en-US" altLang="ja-JP" dirty="0"/>
          </a:p>
          <a:p>
            <a:r>
              <a:rPr lang="ja-JP" altLang="en-US" dirty="0"/>
              <a:t>今年度は、昨年度の課題をふまえて、キャンペーンの流れを組んで、子ども達も先生方もわかりやすく</a:t>
            </a:r>
            <a:r>
              <a:rPr lang="en-US" altLang="ja-JP" dirty="0"/>
              <a:t>PBS</a:t>
            </a:r>
            <a:r>
              <a:rPr lang="ja-JP" altLang="en-US" dirty="0"/>
              <a:t>を取り組むことができるようにしていきたいと考えています。</a:t>
            </a:r>
            <a:endParaRPr lang="en-US" altLang="ja-JP" dirty="0"/>
          </a:p>
          <a:p>
            <a:r>
              <a:rPr kumimoji="1" lang="ja-JP" altLang="en-US" dirty="0"/>
              <a:t>・</a:t>
            </a:r>
            <a:r>
              <a:rPr kumimoji="1" lang="en-US" altLang="ja-JP" dirty="0"/>
              <a:t>6</a:t>
            </a:r>
            <a:r>
              <a:rPr kumimoji="1" lang="ja-JP" altLang="en-US" dirty="0"/>
              <a:t>月に担当者会がある。担当者会をふまえて今年度の</a:t>
            </a:r>
            <a:r>
              <a:rPr kumimoji="1" lang="en-US" altLang="ja-JP" dirty="0"/>
              <a:t>PBS</a:t>
            </a:r>
            <a:r>
              <a:rPr kumimoji="1" lang="ja-JP" altLang="en-US" dirty="0"/>
              <a:t>の方向をまた先生方にお伝えします。</a:t>
            </a:r>
            <a:endParaRPr kumimoji="1" lang="en-US" altLang="ja-JP" dirty="0"/>
          </a:p>
        </p:txBody>
      </p:sp>
    </p:spTree>
    <p:extLst>
      <p:ext uri="{BB962C8B-B14F-4D97-AF65-F5344CB8AC3E}">
        <p14:creationId xmlns:p14="http://schemas.microsoft.com/office/powerpoint/2010/main" val="964232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今年度は昨年度のように３つのことを行っていく予定です。</a:t>
            </a:r>
            <a:endParaRPr kumimoji="1" lang="en-US" altLang="ja-JP" dirty="0"/>
          </a:p>
          <a:p>
            <a:r>
              <a:rPr kumimoji="1" lang="ja-JP" altLang="en-US" dirty="0"/>
              <a:t>先ほどもお伝えしたように、宮崎大学の先生と連携して行う関係で、変更になる点があるかもしれません。</a:t>
            </a: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まだ見通しが立っておらず、たいへん申し訳ないのですが、最低でも</a:t>
            </a:r>
            <a:r>
              <a:rPr kumimoji="1" lang="en-US" altLang="ja-JP" dirty="0"/>
              <a:t>4</a:t>
            </a:r>
            <a:r>
              <a:rPr kumimoji="1" lang="ja-JP" altLang="en-US" dirty="0"/>
              <a:t>回ほどは</a:t>
            </a:r>
            <a:r>
              <a:rPr kumimoji="1" lang="en-US" altLang="ja-JP" dirty="0"/>
              <a:t>PBS</a:t>
            </a:r>
            <a:r>
              <a:rPr kumimoji="1" lang="ja-JP" altLang="en-US" dirty="0"/>
              <a:t>の研修を行いたいと思っています。</a:t>
            </a:r>
            <a:r>
              <a:rPr kumimoji="1" lang="en-US" altLang="ja-JP" dirty="0"/>
              <a:t>6</a:t>
            </a:r>
            <a:r>
              <a:rPr kumimoji="1" lang="ja-JP" altLang="en-US" dirty="0"/>
              <a:t>月にある担当者会の後、今年度の予定を教務主任と相談し、また先生方にお知らせします。</a:t>
            </a:r>
            <a:endParaRPr kumimoji="1" lang="en-US" altLang="ja-JP" dirty="0"/>
          </a:p>
          <a:p>
            <a:r>
              <a:rPr kumimoji="1" lang="ja-JP" altLang="en-US" dirty="0"/>
              <a:t>今日のスライドをまとめると、</a:t>
            </a:r>
            <a:r>
              <a:rPr kumimoji="1" lang="en-US" altLang="ja-JP" dirty="0"/>
              <a:t>SWPBS</a:t>
            </a:r>
            <a:r>
              <a:rPr kumimoji="1" lang="ja-JP" altLang="en-US" dirty="0"/>
              <a:t>は、たくさん子ども達を褒めて、望ましい行動を増やしていく取り組みです。</a:t>
            </a:r>
            <a:endParaRPr kumimoji="1" lang="en-US" altLang="ja-JP" dirty="0"/>
          </a:p>
          <a:p>
            <a:r>
              <a:rPr kumimoji="1" lang="ja-JP" altLang="en-US" dirty="0"/>
              <a:t>今年こんなことをするんだなと大体のことを覚えていてください。</a:t>
            </a:r>
            <a:endParaRPr kumimoji="1" lang="en-US" altLang="ja-JP" dirty="0"/>
          </a:p>
          <a:p>
            <a:r>
              <a:rPr kumimoji="1" lang="ja-JP" altLang="en-US" dirty="0"/>
              <a:t>これで説明を終わります。</a:t>
            </a:r>
            <a:endParaRPr kumimoji="1" lang="en-US" altLang="ja-JP" dirty="0"/>
          </a:p>
        </p:txBody>
      </p:sp>
    </p:spTree>
    <p:extLst>
      <p:ext uri="{BB962C8B-B14F-4D97-AF65-F5344CB8AC3E}">
        <p14:creationId xmlns:p14="http://schemas.microsoft.com/office/powerpoint/2010/main" val="3325225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 name="四角形 188"/>
          <p:cNvSpPr>
            <a:spLocks noGrp="1" noRot="1" noChangeAspect="1"/>
          </p:cNvSpPr>
          <p:nvPr>
            <p:ph type="sldImg" idx="2"/>
          </p:nvPr>
        </p:nvSpPr>
        <p:spPr>
          <a:xfrm>
            <a:off x="862013" y="728663"/>
            <a:ext cx="4862512" cy="3648075"/>
          </a:xfrm>
          <a:prstGeom prst="rect">
            <a:avLst/>
          </a:prstGeom>
        </p:spPr>
        <p:txBody>
          <a:bodyPr/>
          <a:lstStyle/>
          <a:p>
            <a:endParaRPr kumimoji="1" lang="ja-JP" altLang="en-US"/>
          </a:p>
        </p:txBody>
      </p:sp>
      <p:sp>
        <p:nvSpPr>
          <p:cNvPr id="1122" name="四角形 189"/>
          <p:cNvSpPr>
            <a:spLocks noGrp="1"/>
          </p:cNvSpPr>
          <p:nvPr>
            <p:ph type="body" sz="quarter" idx="3"/>
          </p:nvPr>
        </p:nvSpPr>
        <p:spPr>
          <a:prstGeom prst="rect">
            <a:avLst/>
          </a:prstGeom>
        </p:spPr>
        <p:txBody>
          <a:bodyPr/>
          <a:lstStyle/>
          <a:p>
            <a:endParaRPr kumimoji="1" lang="ja-JP" altLang="en-US" dirty="0"/>
          </a:p>
        </p:txBody>
      </p:sp>
      <p:sp>
        <p:nvSpPr>
          <p:cNvPr id="1123" name="四角形 190"/>
          <p:cNvSpPr>
            <a:spLocks noGrp="1"/>
          </p:cNvSpPr>
          <p:nvPr>
            <p:ph type="sldNum" sz="quarter" idx="5"/>
          </p:nvPr>
        </p:nvSpPr>
        <p:spPr>
          <a:prstGeom prst="rect">
            <a:avLst/>
          </a:prstGeom>
        </p:spPr>
        <p:txBody>
          <a:bodyPr vert="horz" lIns="93179" tIns="46589" rIns="93179" bIns="46589" rtlCol="0" anchor="b"/>
          <a:lstStyle>
            <a:lvl1pPr algn="r">
              <a:defRPr sz="1300"/>
            </a:lvl1pPr>
          </a:lstStyle>
          <a:p>
            <a:fld id="{58807EA6-0398-4990-8029-A74DB7412258}" type="slidenum">
              <a:rPr kumimoji="1" lang="ja-JP" altLang="en-US" smtClean="0"/>
              <a:t>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・県教委から依頼を受け、昨年度は主題研究として行ってきました。</a:t>
            </a:r>
            <a:endParaRPr kumimoji="1" lang="en-US" altLang="ja-JP" dirty="0"/>
          </a:p>
          <a:p>
            <a:r>
              <a:rPr kumimoji="1" lang="ja-JP" altLang="en-US" dirty="0"/>
              <a:t>・宮崎大学と連係しながら研究を進めています。</a:t>
            </a:r>
            <a:endParaRPr kumimoji="1" lang="en-US" altLang="ja-JP" dirty="0"/>
          </a:p>
          <a:p>
            <a:r>
              <a:rPr kumimoji="1" lang="ja-JP" altLang="en-US" dirty="0"/>
              <a:t>今年度は生徒指導研修として、校内研究の学力向上担当の先生と力を合わせて行っていきます。</a:t>
            </a:r>
            <a:endParaRPr kumimoji="1" lang="en-US" altLang="ja-JP" dirty="0"/>
          </a:p>
          <a:p>
            <a:r>
              <a:rPr kumimoji="1" lang="ja-JP" altLang="en-US" dirty="0"/>
              <a:t>・</a:t>
            </a:r>
            <a:r>
              <a:rPr kumimoji="1" lang="en-US" altLang="ja-JP" dirty="0"/>
              <a:t>PBS</a:t>
            </a:r>
            <a:r>
              <a:rPr kumimoji="1" lang="ja-JP" altLang="en-US" dirty="0"/>
              <a:t>については、今年度も昨年と同様に宮崎大学の先生と協力して行っていきます。</a:t>
            </a:r>
            <a:endParaRPr kumimoji="1" lang="en-US" altLang="ja-JP" dirty="0"/>
          </a:p>
        </p:txBody>
      </p:sp>
    </p:spTree>
    <p:extLst>
      <p:ext uri="{BB962C8B-B14F-4D97-AF65-F5344CB8AC3E}">
        <p14:creationId xmlns:p14="http://schemas.microsoft.com/office/powerpoint/2010/main" val="1243926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・新しく妻北小に赴任した先生方にはどんなものかを知ってもらうとともに、もともといらっしゃる先生方には昨年度こんなことしたなとふり返ってもらいます。</a:t>
            </a:r>
            <a:endParaRPr kumimoji="1" lang="en-US" altLang="ja-JP" dirty="0"/>
          </a:p>
          <a:p>
            <a:r>
              <a:rPr kumimoji="1" lang="ja-JP" altLang="en-US" dirty="0"/>
              <a:t>・こんなことをしたんだ、こんなことをするんだと分かってもらえれば今日は</a:t>
            </a:r>
            <a:r>
              <a:rPr kumimoji="1" lang="en-US" altLang="ja-JP" dirty="0"/>
              <a:t>OK</a:t>
            </a:r>
            <a:endParaRPr kumimoji="1" lang="ja-JP" altLang="en-US" dirty="0"/>
          </a:p>
          <a:p>
            <a:endParaRPr kumimoji="1" lang="en-US" altLang="ja-JP" dirty="0"/>
          </a:p>
        </p:txBody>
      </p:sp>
    </p:spTree>
    <p:extLst>
      <p:ext uri="{BB962C8B-B14F-4D97-AF65-F5344CB8AC3E}">
        <p14:creationId xmlns:p14="http://schemas.microsoft.com/office/powerpoint/2010/main" val="2814606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スクールワイド</a:t>
            </a:r>
            <a:r>
              <a:rPr kumimoji="1" lang="en-US" altLang="ja-JP" dirty="0"/>
              <a:t>PBS</a:t>
            </a:r>
            <a:r>
              <a:rPr kumimoji="1" lang="ja-JP" altLang="en-US" dirty="0"/>
              <a:t>とは、英語で書くとこんなふうになっていて･･･</a:t>
            </a:r>
            <a:endParaRPr kumimoji="1" lang="en-US" altLang="ja-JP" dirty="0"/>
          </a:p>
          <a:p>
            <a:r>
              <a:rPr kumimoji="1" lang="ja-JP" altLang="en-US" dirty="0"/>
              <a:t>・</a:t>
            </a:r>
            <a:r>
              <a:rPr kumimoji="1" lang="en-US" altLang="ja-JP" dirty="0"/>
              <a:t>School</a:t>
            </a:r>
            <a:r>
              <a:rPr kumimoji="1" lang="ja-JP" altLang="en-US" dirty="0"/>
              <a:t>　</a:t>
            </a:r>
            <a:r>
              <a:rPr kumimoji="1" lang="en-US" altLang="ja-JP" dirty="0"/>
              <a:t>wide</a:t>
            </a:r>
            <a:r>
              <a:rPr kumimoji="1" lang="ja-JP" altLang="en-US" dirty="0"/>
              <a:t>→学校で　</a:t>
            </a:r>
            <a:r>
              <a:rPr kumimoji="1" lang="en-US" altLang="ja-JP" dirty="0"/>
              <a:t>positive</a:t>
            </a:r>
            <a:r>
              <a:rPr kumimoji="1" lang="ja-JP" altLang="en-US" dirty="0"/>
              <a:t>→前向きな</a:t>
            </a:r>
            <a:r>
              <a:rPr kumimoji="1" lang="en-US" altLang="ja-JP" dirty="0"/>
              <a:t>…</a:t>
            </a:r>
          </a:p>
          <a:p>
            <a:r>
              <a:rPr kumimoji="1" lang="ja-JP" altLang="en-US" dirty="0"/>
              <a:t>簡単にいうと、子ども達をたくさんほめて伸ばしていく取り組みのことです。</a:t>
            </a:r>
            <a:endParaRPr kumimoji="1" lang="en-US" altLang="ja-JP" dirty="0"/>
          </a:p>
          <a:p>
            <a:r>
              <a:rPr kumimoji="1" lang="ja-JP" altLang="en-US" dirty="0"/>
              <a:t>・ポジティブな行動支援とは</a:t>
            </a:r>
            <a:r>
              <a:rPr kumimoji="1" lang="en-US" altLang="ja-JP" dirty="0"/>
              <a:t>…</a:t>
            </a:r>
          </a:p>
          <a:p>
            <a:r>
              <a:rPr lang="ja-JP" altLang="en-US" dirty="0"/>
              <a:t>②問題行動が起きてから対処するのではなく、問題行動が起きないように</a:t>
            </a:r>
            <a:endParaRPr kumimoji="1" lang="en-US" altLang="ja-JP" dirty="0"/>
          </a:p>
        </p:txBody>
      </p:sp>
      <p:sp>
        <p:nvSpPr>
          <p:cNvPr id="4" name="日付プレースホルダー 3"/>
          <p:cNvSpPr>
            <a:spLocks noGrp="1"/>
          </p:cNvSpPr>
          <p:nvPr>
            <p:ph type="dt" idx="1"/>
          </p:nvPr>
        </p:nvSpPr>
        <p:spPr/>
        <p:txBody>
          <a:bodyPr/>
          <a:lstStyle/>
          <a:p>
            <a:pPr>
              <a:defRPr/>
            </a:pPr>
            <a:endParaRPr lang="ja-JP" altLang="en-US"/>
          </a:p>
        </p:txBody>
      </p:sp>
      <p:sp>
        <p:nvSpPr>
          <p:cNvPr id="5" name="スライド番号プレースホルダー 4"/>
          <p:cNvSpPr>
            <a:spLocks noGrp="1"/>
          </p:cNvSpPr>
          <p:nvPr>
            <p:ph type="sldNum" sz="quarter" idx="5"/>
          </p:nvPr>
        </p:nvSpPr>
        <p:spPr/>
        <p:txBody>
          <a:bodyPr/>
          <a:lstStyle/>
          <a:p>
            <a:pPr>
              <a:defRPr/>
            </a:pPr>
            <a:fld id="{07BD32CC-C71A-47CB-A24C-A52D69D80F86}" type="slidenum">
              <a:rPr lang="ja-JP" altLang="en-US" smtClean="0"/>
              <a:pPr>
                <a:defRPr/>
              </a:pPr>
              <a:t>5</a:t>
            </a:fld>
            <a:endParaRPr lang="ja-JP" altLang="en-US"/>
          </a:p>
        </p:txBody>
      </p:sp>
    </p:spTree>
    <p:extLst>
      <p:ext uri="{BB962C8B-B14F-4D97-AF65-F5344CB8AC3E}">
        <p14:creationId xmlns:p14="http://schemas.microsoft.com/office/powerpoint/2010/main" val="125805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具体的に</a:t>
            </a:r>
            <a:r>
              <a:rPr kumimoji="1" lang="en-US" altLang="ja-JP" dirty="0"/>
              <a:t>…</a:t>
            </a:r>
          </a:p>
          <a:p>
            <a:r>
              <a:rPr kumimoji="1" lang="ja-JP" altLang="en-US" dirty="0"/>
              <a:t>こういうことありませんか。</a:t>
            </a:r>
            <a:endParaRPr kumimoji="1" lang="en-US" altLang="ja-JP" dirty="0"/>
          </a:p>
          <a:p>
            <a:r>
              <a:rPr kumimoji="1" lang="ja-JP" altLang="en-US" dirty="0"/>
              <a:t>・私あるある</a:t>
            </a:r>
            <a:endParaRPr kumimoji="1" lang="en-US" altLang="ja-JP" dirty="0"/>
          </a:p>
          <a:p>
            <a:r>
              <a:rPr kumimoji="1" lang="ja-JP" altLang="en-US" dirty="0"/>
              <a:t>・学級でほとんどの子無言の場</a:t>
            </a:r>
            <a:r>
              <a:rPr kumimoji="1" lang="en-US" altLang="ja-JP" dirty="0"/>
              <a:t>…</a:t>
            </a:r>
            <a:r>
              <a:rPr kumimoji="1" lang="ja-JP" altLang="en-US" dirty="0"/>
              <a:t>一部の子できてない</a:t>
            </a:r>
            <a:endParaRPr kumimoji="1" lang="en-US" altLang="ja-JP" dirty="0"/>
          </a:p>
          <a:p>
            <a:r>
              <a:rPr kumimoji="1" lang="ja-JP" altLang="en-US" dirty="0"/>
              <a:t>・注意、叱る</a:t>
            </a:r>
            <a:endParaRPr kumimoji="1" lang="en-US" altLang="ja-JP" dirty="0"/>
          </a:p>
          <a:p>
            <a:r>
              <a:rPr kumimoji="1" lang="ja-JP" altLang="en-US" dirty="0"/>
              <a:t>・よくありません</a:t>
            </a:r>
            <a:endParaRPr kumimoji="1" lang="en-US" altLang="ja-JP" dirty="0"/>
          </a:p>
        </p:txBody>
      </p:sp>
      <p:sp>
        <p:nvSpPr>
          <p:cNvPr id="4" name="日付プレースホルダー 3"/>
          <p:cNvSpPr>
            <a:spLocks noGrp="1"/>
          </p:cNvSpPr>
          <p:nvPr>
            <p:ph type="dt" idx="1"/>
          </p:nvPr>
        </p:nvSpPr>
        <p:spPr/>
        <p:txBody>
          <a:bodyPr/>
          <a:lstStyle/>
          <a:p>
            <a:pPr>
              <a:defRPr/>
            </a:pPr>
            <a:endParaRPr lang="ja-JP" altLang="en-US"/>
          </a:p>
        </p:txBody>
      </p:sp>
      <p:sp>
        <p:nvSpPr>
          <p:cNvPr id="5" name="スライド番号プレースホルダー 4"/>
          <p:cNvSpPr>
            <a:spLocks noGrp="1"/>
          </p:cNvSpPr>
          <p:nvPr>
            <p:ph type="sldNum" sz="quarter" idx="5"/>
          </p:nvPr>
        </p:nvSpPr>
        <p:spPr/>
        <p:txBody>
          <a:bodyPr/>
          <a:lstStyle/>
          <a:p>
            <a:pPr>
              <a:defRPr/>
            </a:pPr>
            <a:fld id="{07BD32CC-C71A-47CB-A24C-A52D69D80F86}" type="slidenum">
              <a:rPr lang="ja-JP" altLang="en-US" smtClean="0"/>
              <a:pPr>
                <a:defRPr/>
              </a:pPr>
              <a:t>6</a:t>
            </a:fld>
            <a:endParaRPr lang="ja-JP" altLang="en-US"/>
          </a:p>
        </p:txBody>
      </p:sp>
    </p:spTree>
    <p:extLst>
      <p:ext uri="{BB962C8B-B14F-4D97-AF65-F5344CB8AC3E}">
        <p14:creationId xmlns:p14="http://schemas.microsoft.com/office/powerpoint/2010/main" val="989460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98032">
              <a:defRPr/>
            </a:pPr>
            <a:r>
              <a:rPr lang="ja-JP" altLang="en-US" dirty="0">
                <a:solidFill>
                  <a:srgbClr val="FF0000"/>
                </a:solidFill>
                <a:latin typeface="ＭＳ Ｐゴシック" panose="020B0600070205080204" pitchFamily="50" charset="-128"/>
              </a:rPr>
              <a:t>・望ましい行動に注目すること大切です！！</a:t>
            </a:r>
            <a:endParaRPr lang="en-US" altLang="ja-JP" dirty="0"/>
          </a:p>
          <a:p>
            <a:pPr defTabSz="898032">
              <a:defRPr/>
            </a:pPr>
            <a:r>
              <a:rPr lang="ja-JP" altLang="en-US" dirty="0"/>
              <a:t>・できていることを認める。</a:t>
            </a:r>
            <a:endParaRPr lang="en-US" altLang="ja-JP" dirty="0"/>
          </a:p>
          <a:p>
            <a:pPr defTabSz="898032">
              <a:defRPr/>
            </a:pPr>
            <a:r>
              <a:rPr lang="ja-JP" altLang="en-US" dirty="0"/>
              <a:t>・活躍する場を設定する。</a:t>
            </a:r>
            <a:endParaRPr lang="en-US" altLang="ja-JP" dirty="0"/>
          </a:p>
          <a:p>
            <a:pPr defTabSz="898032">
              <a:defRPr/>
            </a:pPr>
            <a:r>
              <a:rPr lang="ja-JP" altLang="en-US" dirty="0"/>
              <a:t>・授業改善で参加できる場面を増やす。</a:t>
            </a:r>
            <a:endParaRPr lang="en-US" altLang="ja-JP" dirty="0"/>
          </a:p>
          <a:p>
            <a:pPr defTabSz="898032">
              <a:defRPr/>
            </a:pPr>
            <a:r>
              <a:rPr lang="ja-JP" altLang="en-US" dirty="0"/>
              <a:t>★ポジティブに関わる事で、望ましい行動を増やしていく方法です。</a:t>
            </a:r>
          </a:p>
          <a:p>
            <a:r>
              <a:rPr kumimoji="1" lang="ja-JP" altLang="en-US" dirty="0"/>
              <a:t>★結果、望ましくない行動を「予防」する</a:t>
            </a:r>
          </a:p>
        </p:txBody>
      </p:sp>
      <p:sp>
        <p:nvSpPr>
          <p:cNvPr id="4" name="日付プレースホルダー 3"/>
          <p:cNvSpPr>
            <a:spLocks noGrp="1"/>
          </p:cNvSpPr>
          <p:nvPr>
            <p:ph type="dt" idx="1"/>
          </p:nvPr>
        </p:nvSpPr>
        <p:spPr/>
        <p:txBody>
          <a:bodyPr/>
          <a:lstStyle/>
          <a:p>
            <a:pPr>
              <a:defRPr/>
            </a:pPr>
            <a:endParaRPr lang="ja-JP" altLang="en-US"/>
          </a:p>
        </p:txBody>
      </p:sp>
      <p:sp>
        <p:nvSpPr>
          <p:cNvPr id="5" name="スライド番号プレースホルダー 4"/>
          <p:cNvSpPr>
            <a:spLocks noGrp="1"/>
          </p:cNvSpPr>
          <p:nvPr>
            <p:ph type="sldNum" sz="quarter" idx="5"/>
          </p:nvPr>
        </p:nvSpPr>
        <p:spPr/>
        <p:txBody>
          <a:bodyPr/>
          <a:lstStyle/>
          <a:p>
            <a:pPr>
              <a:defRPr/>
            </a:pPr>
            <a:fld id="{07BD32CC-C71A-47CB-A24C-A52D69D80F86}" type="slidenum">
              <a:rPr lang="ja-JP" altLang="en-US" smtClean="0"/>
              <a:pPr>
                <a:defRPr/>
              </a:pPr>
              <a:t>7</a:t>
            </a:fld>
            <a:endParaRPr lang="ja-JP" altLang="en-US"/>
          </a:p>
        </p:txBody>
      </p:sp>
    </p:spTree>
    <p:extLst>
      <p:ext uri="{BB962C8B-B14F-4D97-AF65-F5344CB8AC3E}">
        <p14:creationId xmlns:p14="http://schemas.microsoft.com/office/powerpoint/2010/main" val="1415132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p</a:t>
            </a:r>
            <a:r>
              <a:rPr kumimoji="1" lang="ja-JP" altLang="en-US" dirty="0" err="1"/>
              <a:t>ｂ</a:t>
            </a:r>
            <a:r>
              <a:rPr kumimoji="1" lang="en-US" altLang="ja-JP" dirty="0"/>
              <a:t>s</a:t>
            </a:r>
            <a:r>
              <a:rPr kumimoji="1" lang="ja-JP" altLang="en-US" dirty="0"/>
              <a:t>がうまく機能→</a:t>
            </a:r>
            <a:r>
              <a:rPr lang="ja-JP" altLang="en-US" dirty="0">
                <a:latin typeface="HG丸ｺﾞｼｯｸM-PRO" pitchFamily="50" charset="-128"/>
                <a:ea typeface="HG丸ｺﾞｼｯｸM-PRO" pitchFamily="50" charset="-128"/>
              </a:rPr>
              <a:t>望ましい行動（良い行動）を学習→相対的に望ましくない行動（困った行動）が減る</a:t>
            </a:r>
            <a:endParaRPr lang="en-US" altLang="ja-JP" dirty="0">
              <a:latin typeface="HG丸ｺﾞｼｯｸM-PRO" pitchFamily="50" charset="-128"/>
              <a:ea typeface="HG丸ｺﾞｼｯｸM-PRO" pitchFamily="50" charset="-128"/>
            </a:endParaRPr>
          </a:p>
        </p:txBody>
      </p:sp>
      <p:sp>
        <p:nvSpPr>
          <p:cNvPr id="4" name="日付プレースホルダー 3"/>
          <p:cNvSpPr>
            <a:spLocks noGrp="1"/>
          </p:cNvSpPr>
          <p:nvPr>
            <p:ph type="dt" idx="1"/>
          </p:nvPr>
        </p:nvSpPr>
        <p:spPr/>
        <p:txBody>
          <a:bodyPr/>
          <a:lstStyle/>
          <a:p>
            <a:pPr>
              <a:defRPr/>
            </a:pPr>
            <a:endParaRPr lang="ja-JP" altLang="en-US"/>
          </a:p>
        </p:txBody>
      </p:sp>
      <p:sp>
        <p:nvSpPr>
          <p:cNvPr id="5" name="スライド番号プレースホルダー 4"/>
          <p:cNvSpPr>
            <a:spLocks noGrp="1"/>
          </p:cNvSpPr>
          <p:nvPr>
            <p:ph type="sldNum" sz="quarter" idx="5"/>
          </p:nvPr>
        </p:nvSpPr>
        <p:spPr/>
        <p:txBody>
          <a:bodyPr/>
          <a:lstStyle/>
          <a:p>
            <a:pPr>
              <a:defRPr/>
            </a:pPr>
            <a:fld id="{07BD32CC-C71A-47CB-A24C-A52D69D80F86}" type="slidenum">
              <a:rPr lang="ja-JP" altLang="en-US" smtClean="0"/>
              <a:pPr>
                <a:defRPr/>
              </a:pPr>
              <a:t>8</a:t>
            </a:fld>
            <a:endParaRPr lang="ja-JP" altLang="en-US"/>
          </a:p>
        </p:txBody>
      </p:sp>
    </p:spTree>
    <p:extLst>
      <p:ext uri="{BB962C8B-B14F-4D97-AF65-F5344CB8AC3E}">
        <p14:creationId xmlns:p14="http://schemas.microsoft.com/office/powerpoint/2010/main" val="1046478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088">
              <a:defRPr/>
            </a:pPr>
            <a:r>
              <a:rPr lang="ja-JP" altLang="en-US" dirty="0"/>
              <a:t>改まってこれをしてください！というわけではなく、</a:t>
            </a:r>
            <a:endParaRPr lang="en-US" altLang="ja-JP" dirty="0"/>
          </a:p>
          <a:p>
            <a:pPr defTabSz="914088">
              <a:defRPr/>
            </a:pPr>
            <a:r>
              <a:rPr lang="ja-JP" altLang="en-US" dirty="0"/>
              <a:t>・先生方も既にポジティブな行動支援をしているのです。</a:t>
            </a:r>
            <a:endParaRPr lang="en-US" altLang="ja-JP" dirty="0"/>
          </a:p>
          <a:p>
            <a:pPr defTabSz="914088">
              <a:defRPr/>
            </a:pPr>
            <a:r>
              <a:rPr lang="ja-JP" altLang="en-US" dirty="0"/>
              <a:t>　例えば、・整理整頓→たすかった！ありがとう　の声かけ</a:t>
            </a:r>
            <a:endParaRPr lang="en-US" altLang="ja-JP" dirty="0"/>
          </a:p>
          <a:p>
            <a:pPr defTabSz="914088">
              <a:defRPr/>
            </a:pPr>
            <a:r>
              <a:rPr lang="ja-JP" altLang="en-US" dirty="0"/>
              <a:t>　　　　　　・親切→帰りの会で拍手</a:t>
            </a:r>
            <a:endParaRPr lang="en-US" altLang="ja-JP" dirty="0"/>
          </a:p>
          <a:p>
            <a:pPr defTabSz="914088">
              <a:defRPr/>
            </a:pPr>
            <a:r>
              <a:rPr lang="ja-JP" altLang="en-US" dirty="0"/>
              <a:t>・普段から行っている「ポジティブな指導を１年間を通して、みんなで共有してやっていこう！」と昨年度は研究をしてきました。</a:t>
            </a:r>
            <a:endParaRPr lang="en-US" altLang="ja-JP" dirty="0"/>
          </a:p>
          <a:p>
            <a:pPr defTabSz="914088">
              <a:defRPr/>
            </a:pPr>
            <a:endParaRPr lang="ja-JP" altLang="en-US" dirty="0"/>
          </a:p>
        </p:txBody>
      </p:sp>
      <p:sp>
        <p:nvSpPr>
          <p:cNvPr id="4" name="スライド番号プレースホルダー 3"/>
          <p:cNvSpPr>
            <a:spLocks noGrp="1"/>
          </p:cNvSpPr>
          <p:nvPr>
            <p:ph type="sldNum" sz="quarter" idx="10"/>
          </p:nvPr>
        </p:nvSpPr>
        <p:spPr/>
        <p:txBody>
          <a:bodyPr/>
          <a:lstStyle/>
          <a:p>
            <a:fld id="{4FD788D2-BFC7-4CF0-8CBB-682610A1DFCD}" type="slidenum">
              <a:rPr lang="ja-JP" altLang="en-US">
                <a:solidFill>
                  <a:prstClr val="black"/>
                </a:solidFill>
                <a:latin typeface="游ゴシック" panose="020F0502020204030204"/>
              </a:rPr>
              <a:pPr/>
              <a:t>9</a:t>
            </a:fld>
            <a:endParaRPr lang="ja-JP" altLang="en-US">
              <a:solidFill>
                <a:prstClr val="black"/>
              </a:solidFill>
              <a:latin typeface="游ゴシック" panose="020F0502020204030204"/>
            </a:endParaRPr>
          </a:p>
        </p:txBody>
      </p:sp>
    </p:spTree>
    <p:extLst>
      <p:ext uri="{BB962C8B-B14F-4D97-AF65-F5344CB8AC3E}">
        <p14:creationId xmlns:p14="http://schemas.microsoft.com/office/powerpoint/2010/main" val="1923824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80" indent="0" algn="ctr">
              <a:buNone/>
              <a:defRPr>
                <a:solidFill>
                  <a:schemeClr val="tx1">
                    <a:tint val="75000"/>
                  </a:schemeClr>
                </a:solidFill>
              </a:defRPr>
            </a:lvl2pPr>
            <a:lvl3pPr marL="913960" indent="0" algn="ctr">
              <a:buNone/>
              <a:defRPr>
                <a:solidFill>
                  <a:schemeClr val="tx1">
                    <a:tint val="75000"/>
                  </a:schemeClr>
                </a:solidFill>
              </a:defRPr>
            </a:lvl3pPr>
            <a:lvl4pPr marL="1370940" indent="0" algn="ctr">
              <a:buNone/>
              <a:defRPr>
                <a:solidFill>
                  <a:schemeClr val="tx1">
                    <a:tint val="75000"/>
                  </a:schemeClr>
                </a:solidFill>
              </a:defRPr>
            </a:lvl4pPr>
            <a:lvl5pPr marL="1827921" indent="0" algn="ctr">
              <a:buNone/>
              <a:defRPr>
                <a:solidFill>
                  <a:schemeClr val="tx1">
                    <a:tint val="75000"/>
                  </a:schemeClr>
                </a:solidFill>
              </a:defRPr>
            </a:lvl5pPr>
            <a:lvl6pPr marL="2284901" indent="0" algn="ctr">
              <a:buNone/>
              <a:defRPr>
                <a:solidFill>
                  <a:schemeClr val="tx1">
                    <a:tint val="75000"/>
                  </a:schemeClr>
                </a:solidFill>
              </a:defRPr>
            </a:lvl6pPr>
            <a:lvl7pPr marL="2741884" indent="0" algn="ctr">
              <a:buNone/>
              <a:defRPr>
                <a:solidFill>
                  <a:schemeClr val="tx1">
                    <a:tint val="75000"/>
                  </a:schemeClr>
                </a:solidFill>
              </a:defRPr>
            </a:lvl7pPr>
            <a:lvl8pPr marL="3198864" indent="0" algn="ctr">
              <a:buNone/>
              <a:defRPr>
                <a:solidFill>
                  <a:schemeClr val="tx1">
                    <a:tint val="75000"/>
                  </a:schemeClr>
                </a:solidFill>
              </a:defRPr>
            </a:lvl8pPr>
            <a:lvl9pPr marL="3655844"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41615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56901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2"/>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42"/>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98879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80" indent="0" algn="ctr">
              <a:buNone/>
              <a:defRPr>
                <a:solidFill>
                  <a:schemeClr val="tx1">
                    <a:tint val="75000"/>
                  </a:schemeClr>
                </a:solidFill>
              </a:defRPr>
            </a:lvl2pPr>
            <a:lvl3pPr marL="913960" indent="0" algn="ctr">
              <a:buNone/>
              <a:defRPr>
                <a:solidFill>
                  <a:schemeClr val="tx1">
                    <a:tint val="75000"/>
                  </a:schemeClr>
                </a:solidFill>
              </a:defRPr>
            </a:lvl3pPr>
            <a:lvl4pPr marL="1370940" indent="0" algn="ctr">
              <a:buNone/>
              <a:defRPr>
                <a:solidFill>
                  <a:schemeClr val="tx1">
                    <a:tint val="75000"/>
                  </a:schemeClr>
                </a:solidFill>
              </a:defRPr>
            </a:lvl4pPr>
            <a:lvl5pPr marL="1827921" indent="0" algn="ctr">
              <a:buNone/>
              <a:defRPr>
                <a:solidFill>
                  <a:schemeClr val="tx1">
                    <a:tint val="75000"/>
                  </a:schemeClr>
                </a:solidFill>
              </a:defRPr>
            </a:lvl5pPr>
            <a:lvl6pPr marL="2284901" indent="0" algn="ctr">
              <a:buNone/>
              <a:defRPr>
                <a:solidFill>
                  <a:schemeClr val="tx1">
                    <a:tint val="75000"/>
                  </a:schemeClr>
                </a:solidFill>
              </a:defRPr>
            </a:lvl6pPr>
            <a:lvl7pPr marL="2741884" indent="0" algn="ctr">
              <a:buNone/>
              <a:defRPr>
                <a:solidFill>
                  <a:schemeClr val="tx1">
                    <a:tint val="75000"/>
                  </a:schemeClr>
                </a:solidFill>
              </a:defRPr>
            </a:lvl7pPr>
            <a:lvl8pPr marL="3198864" indent="0" algn="ctr">
              <a:buNone/>
              <a:defRPr>
                <a:solidFill>
                  <a:schemeClr val="tx1">
                    <a:tint val="75000"/>
                  </a:schemeClr>
                </a:solidFill>
              </a:defRPr>
            </a:lvl8pPr>
            <a:lvl9pPr marL="3655844"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2024/5/30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43506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2024/5/30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8577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6980" indent="0">
              <a:buNone/>
              <a:defRPr sz="1800">
                <a:solidFill>
                  <a:schemeClr val="tx1">
                    <a:tint val="75000"/>
                  </a:schemeClr>
                </a:solidFill>
              </a:defRPr>
            </a:lvl2pPr>
            <a:lvl3pPr marL="913960" indent="0">
              <a:buNone/>
              <a:defRPr sz="1600">
                <a:solidFill>
                  <a:schemeClr val="tx1">
                    <a:tint val="75000"/>
                  </a:schemeClr>
                </a:solidFill>
              </a:defRPr>
            </a:lvl3pPr>
            <a:lvl4pPr marL="1370940" indent="0">
              <a:buNone/>
              <a:defRPr sz="1400">
                <a:solidFill>
                  <a:schemeClr val="tx1">
                    <a:tint val="75000"/>
                  </a:schemeClr>
                </a:solidFill>
              </a:defRPr>
            </a:lvl4pPr>
            <a:lvl5pPr marL="1827921" indent="0">
              <a:buNone/>
              <a:defRPr sz="1400">
                <a:solidFill>
                  <a:schemeClr val="tx1">
                    <a:tint val="75000"/>
                  </a:schemeClr>
                </a:solidFill>
              </a:defRPr>
            </a:lvl5pPr>
            <a:lvl6pPr marL="2284901" indent="0">
              <a:buNone/>
              <a:defRPr sz="1400">
                <a:solidFill>
                  <a:schemeClr val="tx1">
                    <a:tint val="75000"/>
                  </a:schemeClr>
                </a:solidFill>
              </a:defRPr>
            </a:lvl6pPr>
            <a:lvl7pPr marL="2741884" indent="0">
              <a:buNone/>
              <a:defRPr sz="1400">
                <a:solidFill>
                  <a:schemeClr val="tx1">
                    <a:tint val="75000"/>
                  </a:schemeClr>
                </a:solidFill>
              </a:defRPr>
            </a:lvl7pPr>
            <a:lvl8pPr marL="3198864" indent="0">
              <a:buNone/>
              <a:defRPr sz="1400">
                <a:solidFill>
                  <a:schemeClr val="tx1">
                    <a:tint val="75000"/>
                  </a:schemeClr>
                </a:solidFill>
              </a:defRPr>
            </a:lvl8pPr>
            <a:lvl9pPr marL="3655844"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2024/5/30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56277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2024/5/30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55436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6980" indent="0">
              <a:buNone/>
              <a:defRPr sz="2000" b="1"/>
            </a:lvl2pPr>
            <a:lvl3pPr marL="913960" indent="0">
              <a:buNone/>
              <a:defRPr sz="1800" b="1"/>
            </a:lvl3pPr>
            <a:lvl4pPr marL="1370940" indent="0">
              <a:buNone/>
              <a:defRPr sz="1600" b="1"/>
            </a:lvl4pPr>
            <a:lvl5pPr marL="1827921" indent="0">
              <a:buNone/>
              <a:defRPr sz="1600" b="1"/>
            </a:lvl5pPr>
            <a:lvl6pPr marL="2284901" indent="0">
              <a:buNone/>
              <a:defRPr sz="1600" b="1"/>
            </a:lvl6pPr>
            <a:lvl7pPr marL="2741884" indent="0">
              <a:buNone/>
              <a:defRPr sz="1600" b="1"/>
            </a:lvl7pPr>
            <a:lvl8pPr marL="3198864" indent="0">
              <a:buNone/>
              <a:defRPr sz="1600" b="1"/>
            </a:lvl8pPr>
            <a:lvl9pPr marL="3655844"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400" b="1"/>
            </a:lvl1pPr>
            <a:lvl2pPr marL="456980" indent="0">
              <a:buNone/>
              <a:defRPr sz="2000" b="1"/>
            </a:lvl2pPr>
            <a:lvl3pPr marL="913960" indent="0">
              <a:buNone/>
              <a:defRPr sz="1800" b="1"/>
            </a:lvl3pPr>
            <a:lvl4pPr marL="1370940" indent="0">
              <a:buNone/>
              <a:defRPr sz="1600" b="1"/>
            </a:lvl4pPr>
            <a:lvl5pPr marL="1827921" indent="0">
              <a:buNone/>
              <a:defRPr sz="1600" b="1"/>
            </a:lvl5pPr>
            <a:lvl6pPr marL="2284901" indent="0">
              <a:buNone/>
              <a:defRPr sz="1600" b="1"/>
            </a:lvl6pPr>
            <a:lvl7pPr marL="2741884" indent="0">
              <a:buNone/>
              <a:defRPr sz="1600" b="1"/>
            </a:lvl7pPr>
            <a:lvl8pPr marL="3198864" indent="0">
              <a:buNone/>
              <a:defRPr sz="1600" b="1"/>
            </a:lvl8pPr>
            <a:lvl9pPr marL="3655844"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2024/5/30</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14367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2024/5/30</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45812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2024/5/30</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09204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1" y="1435101"/>
            <a:ext cx="3008313" cy="4691063"/>
          </a:xfrm>
        </p:spPr>
        <p:txBody>
          <a:bodyPr/>
          <a:lstStyle>
            <a:lvl1pPr marL="0" indent="0">
              <a:buNone/>
              <a:defRPr sz="1400"/>
            </a:lvl1pPr>
            <a:lvl2pPr marL="456980" indent="0">
              <a:buNone/>
              <a:defRPr sz="1200"/>
            </a:lvl2pPr>
            <a:lvl3pPr marL="913960" indent="0">
              <a:buNone/>
              <a:defRPr sz="1000"/>
            </a:lvl3pPr>
            <a:lvl4pPr marL="1370940" indent="0">
              <a:buNone/>
              <a:defRPr sz="900"/>
            </a:lvl4pPr>
            <a:lvl5pPr marL="1827921" indent="0">
              <a:buNone/>
              <a:defRPr sz="900"/>
            </a:lvl5pPr>
            <a:lvl6pPr marL="2284901" indent="0">
              <a:buNone/>
              <a:defRPr sz="900"/>
            </a:lvl6pPr>
            <a:lvl7pPr marL="2741884" indent="0">
              <a:buNone/>
              <a:defRPr sz="900"/>
            </a:lvl7pPr>
            <a:lvl8pPr marL="3198864" indent="0">
              <a:buNone/>
              <a:defRPr sz="900"/>
            </a:lvl8pPr>
            <a:lvl9pPr marL="3655844"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2024/5/30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9130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78319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6980" indent="0">
              <a:buNone/>
              <a:defRPr sz="2800"/>
            </a:lvl2pPr>
            <a:lvl3pPr marL="913960" indent="0">
              <a:buNone/>
              <a:defRPr sz="2400"/>
            </a:lvl3pPr>
            <a:lvl4pPr marL="1370940" indent="0">
              <a:buNone/>
              <a:defRPr sz="2000"/>
            </a:lvl4pPr>
            <a:lvl5pPr marL="1827921" indent="0">
              <a:buNone/>
              <a:defRPr sz="2000"/>
            </a:lvl5pPr>
            <a:lvl6pPr marL="2284901" indent="0">
              <a:buNone/>
              <a:defRPr sz="2000"/>
            </a:lvl6pPr>
            <a:lvl7pPr marL="2741884" indent="0">
              <a:buNone/>
              <a:defRPr sz="2000"/>
            </a:lvl7pPr>
            <a:lvl8pPr marL="3198864" indent="0">
              <a:buNone/>
              <a:defRPr sz="2000"/>
            </a:lvl8pPr>
            <a:lvl9pPr marL="3655844"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6980" indent="0">
              <a:buNone/>
              <a:defRPr sz="1200"/>
            </a:lvl2pPr>
            <a:lvl3pPr marL="913960" indent="0">
              <a:buNone/>
              <a:defRPr sz="1000"/>
            </a:lvl3pPr>
            <a:lvl4pPr marL="1370940" indent="0">
              <a:buNone/>
              <a:defRPr sz="900"/>
            </a:lvl4pPr>
            <a:lvl5pPr marL="1827921" indent="0">
              <a:buNone/>
              <a:defRPr sz="900"/>
            </a:lvl5pPr>
            <a:lvl6pPr marL="2284901" indent="0">
              <a:buNone/>
              <a:defRPr sz="900"/>
            </a:lvl6pPr>
            <a:lvl7pPr marL="2741884" indent="0">
              <a:buNone/>
              <a:defRPr sz="900"/>
            </a:lvl7pPr>
            <a:lvl8pPr marL="3198864" indent="0">
              <a:buNone/>
              <a:defRPr sz="900"/>
            </a:lvl8pPr>
            <a:lvl9pPr marL="3655844"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2024/5/30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30348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2024/5/30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00918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2"/>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42"/>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2024/5/30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21712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2024/5/30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453425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2024/5/30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6820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2024/5/30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7628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2024/5/30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59828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2024/5/30</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59840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2024/5/30</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013157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2024/5/30</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6525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6980" indent="0">
              <a:buNone/>
              <a:defRPr sz="1800">
                <a:solidFill>
                  <a:schemeClr val="tx1">
                    <a:tint val="75000"/>
                  </a:schemeClr>
                </a:solidFill>
              </a:defRPr>
            </a:lvl2pPr>
            <a:lvl3pPr marL="913960" indent="0">
              <a:buNone/>
              <a:defRPr sz="1600">
                <a:solidFill>
                  <a:schemeClr val="tx1">
                    <a:tint val="75000"/>
                  </a:schemeClr>
                </a:solidFill>
              </a:defRPr>
            </a:lvl3pPr>
            <a:lvl4pPr marL="1370940" indent="0">
              <a:buNone/>
              <a:defRPr sz="1400">
                <a:solidFill>
                  <a:schemeClr val="tx1">
                    <a:tint val="75000"/>
                  </a:schemeClr>
                </a:solidFill>
              </a:defRPr>
            </a:lvl4pPr>
            <a:lvl5pPr marL="1827921" indent="0">
              <a:buNone/>
              <a:defRPr sz="1400">
                <a:solidFill>
                  <a:schemeClr val="tx1">
                    <a:tint val="75000"/>
                  </a:schemeClr>
                </a:solidFill>
              </a:defRPr>
            </a:lvl5pPr>
            <a:lvl6pPr marL="2284901" indent="0">
              <a:buNone/>
              <a:defRPr sz="1400">
                <a:solidFill>
                  <a:schemeClr val="tx1">
                    <a:tint val="75000"/>
                  </a:schemeClr>
                </a:solidFill>
              </a:defRPr>
            </a:lvl6pPr>
            <a:lvl7pPr marL="2741884" indent="0">
              <a:buNone/>
              <a:defRPr sz="1400">
                <a:solidFill>
                  <a:schemeClr val="tx1">
                    <a:tint val="75000"/>
                  </a:schemeClr>
                </a:solidFill>
              </a:defRPr>
            </a:lvl7pPr>
            <a:lvl8pPr marL="3198864" indent="0">
              <a:buNone/>
              <a:defRPr sz="1400">
                <a:solidFill>
                  <a:schemeClr val="tx1">
                    <a:tint val="75000"/>
                  </a:schemeClr>
                </a:solidFill>
              </a:defRPr>
            </a:lvl8pPr>
            <a:lvl9pPr marL="3655844"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822210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2024/5/30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099843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2024/5/30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888775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2024/5/30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12117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2024/5/30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06927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52378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6980" indent="0">
              <a:buNone/>
              <a:defRPr sz="2000" b="1"/>
            </a:lvl2pPr>
            <a:lvl3pPr marL="913960" indent="0">
              <a:buNone/>
              <a:defRPr sz="1800" b="1"/>
            </a:lvl3pPr>
            <a:lvl4pPr marL="1370940" indent="0">
              <a:buNone/>
              <a:defRPr sz="1600" b="1"/>
            </a:lvl4pPr>
            <a:lvl5pPr marL="1827921" indent="0">
              <a:buNone/>
              <a:defRPr sz="1600" b="1"/>
            </a:lvl5pPr>
            <a:lvl6pPr marL="2284901" indent="0">
              <a:buNone/>
              <a:defRPr sz="1600" b="1"/>
            </a:lvl6pPr>
            <a:lvl7pPr marL="2741884" indent="0">
              <a:buNone/>
              <a:defRPr sz="1600" b="1"/>
            </a:lvl7pPr>
            <a:lvl8pPr marL="3198864" indent="0">
              <a:buNone/>
              <a:defRPr sz="1600" b="1"/>
            </a:lvl8pPr>
            <a:lvl9pPr marL="3655844"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400" b="1"/>
            </a:lvl1pPr>
            <a:lvl2pPr marL="456980" indent="0">
              <a:buNone/>
              <a:defRPr sz="2000" b="1"/>
            </a:lvl2pPr>
            <a:lvl3pPr marL="913960" indent="0">
              <a:buNone/>
              <a:defRPr sz="1800" b="1"/>
            </a:lvl3pPr>
            <a:lvl4pPr marL="1370940" indent="0">
              <a:buNone/>
              <a:defRPr sz="1600" b="1"/>
            </a:lvl4pPr>
            <a:lvl5pPr marL="1827921" indent="0">
              <a:buNone/>
              <a:defRPr sz="1600" b="1"/>
            </a:lvl5pPr>
            <a:lvl6pPr marL="2284901" indent="0">
              <a:buNone/>
              <a:defRPr sz="1600" b="1"/>
            </a:lvl6pPr>
            <a:lvl7pPr marL="2741884" indent="0">
              <a:buNone/>
              <a:defRPr sz="1600" b="1"/>
            </a:lvl7pPr>
            <a:lvl8pPr marL="3198864" indent="0">
              <a:buNone/>
              <a:defRPr sz="1600" b="1"/>
            </a:lvl8pPr>
            <a:lvl9pPr marL="3655844"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7890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90866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47578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1" y="1435101"/>
            <a:ext cx="3008313" cy="4691063"/>
          </a:xfrm>
        </p:spPr>
        <p:txBody>
          <a:bodyPr/>
          <a:lstStyle>
            <a:lvl1pPr marL="0" indent="0">
              <a:buNone/>
              <a:defRPr sz="1400"/>
            </a:lvl1pPr>
            <a:lvl2pPr marL="456980" indent="0">
              <a:buNone/>
              <a:defRPr sz="1200"/>
            </a:lvl2pPr>
            <a:lvl3pPr marL="913960" indent="0">
              <a:buNone/>
              <a:defRPr sz="1000"/>
            </a:lvl3pPr>
            <a:lvl4pPr marL="1370940" indent="0">
              <a:buNone/>
              <a:defRPr sz="900"/>
            </a:lvl4pPr>
            <a:lvl5pPr marL="1827921" indent="0">
              <a:buNone/>
              <a:defRPr sz="900"/>
            </a:lvl5pPr>
            <a:lvl6pPr marL="2284901" indent="0">
              <a:buNone/>
              <a:defRPr sz="900"/>
            </a:lvl6pPr>
            <a:lvl7pPr marL="2741884" indent="0">
              <a:buNone/>
              <a:defRPr sz="900"/>
            </a:lvl7pPr>
            <a:lvl8pPr marL="3198864" indent="0">
              <a:buNone/>
              <a:defRPr sz="900"/>
            </a:lvl8pPr>
            <a:lvl9pPr marL="3655844"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61258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6980" indent="0">
              <a:buNone/>
              <a:defRPr sz="2800"/>
            </a:lvl2pPr>
            <a:lvl3pPr marL="913960" indent="0">
              <a:buNone/>
              <a:defRPr sz="2400"/>
            </a:lvl3pPr>
            <a:lvl4pPr marL="1370940" indent="0">
              <a:buNone/>
              <a:defRPr sz="2000"/>
            </a:lvl4pPr>
            <a:lvl5pPr marL="1827921" indent="0">
              <a:buNone/>
              <a:defRPr sz="2000"/>
            </a:lvl5pPr>
            <a:lvl6pPr marL="2284901" indent="0">
              <a:buNone/>
              <a:defRPr sz="2000"/>
            </a:lvl6pPr>
            <a:lvl7pPr marL="2741884" indent="0">
              <a:buNone/>
              <a:defRPr sz="2000"/>
            </a:lvl7pPr>
            <a:lvl8pPr marL="3198864" indent="0">
              <a:buNone/>
              <a:defRPr sz="2000"/>
            </a:lvl8pPr>
            <a:lvl9pPr marL="3655844"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6980" indent="0">
              <a:buNone/>
              <a:defRPr sz="1200"/>
            </a:lvl2pPr>
            <a:lvl3pPr marL="913960" indent="0">
              <a:buNone/>
              <a:defRPr sz="1000"/>
            </a:lvl3pPr>
            <a:lvl4pPr marL="1370940" indent="0">
              <a:buNone/>
              <a:defRPr sz="900"/>
            </a:lvl4pPr>
            <a:lvl5pPr marL="1827921" indent="0">
              <a:buNone/>
              <a:defRPr sz="900"/>
            </a:lvl5pPr>
            <a:lvl6pPr marL="2284901" indent="0">
              <a:buNone/>
              <a:defRPr sz="900"/>
            </a:lvl6pPr>
            <a:lvl7pPr marL="2741884" indent="0">
              <a:buNone/>
              <a:defRPr sz="900"/>
            </a:lvl7pPr>
            <a:lvl8pPr marL="3198864" indent="0">
              <a:buNone/>
              <a:defRPr sz="900"/>
            </a:lvl8pPr>
            <a:lvl9pPr marL="3655844"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95781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396" tIns="45700" rIns="91396" bIns="4570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1"/>
            <a:ext cx="8229600" cy="4525963"/>
          </a:xfrm>
          <a:prstGeom prst="rect">
            <a:avLst/>
          </a:prstGeom>
        </p:spPr>
        <p:txBody>
          <a:bodyPr vert="horz" lIns="91396" tIns="45700" rIns="91396" bIns="4570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4"/>
            <a:ext cx="2133600" cy="365125"/>
          </a:xfrm>
          <a:prstGeom prst="rect">
            <a:avLst/>
          </a:prstGeom>
        </p:spPr>
        <p:txBody>
          <a:bodyPr vert="horz" lIns="91396" tIns="45700" rIns="91396" bIns="45700" rtlCol="0" anchor="ctr"/>
          <a:lstStyle>
            <a:lvl1pPr algn="l">
              <a:defRPr sz="1200">
                <a:solidFill>
                  <a:schemeClr val="tx1">
                    <a:tint val="75000"/>
                  </a:schemeClr>
                </a:solidFill>
              </a:defRPr>
            </a:lvl1pPr>
          </a:lstStyle>
          <a:p>
            <a:pPr defTabSz="913960" fontAlgn="auto">
              <a:spcBef>
                <a:spcPts val="0"/>
              </a:spcBef>
              <a:spcAft>
                <a:spcPts val="0"/>
              </a:spcAft>
            </a:pPr>
            <a:endParaRPr lang="ja-JP" altLang="en-US">
              <a:solidFill>
                <a:prstClr val="black">
                  <a:tint val="75000"/>
                </a:prstClr>
              </a:solidFill>
              <a:effectLst/>
              <a:latin typeface="FrankRuehl"/>
              <a:ea typeface="メイリオ"/>
            </a:endParaRPr>
          </a:p>
        </p:txBody>
      </p:sp>
      <p:sp>
        <p:nvSpPr>
          <p:cNvPr id="5" name="フッター プレースホルダ 4"/>
          <p:cNvSpPr>
            <a:spLocks noGrp="1"/>
          </p:cNvSpPr>
          <p:nvPr>
            <p:ph type="ftr" sz="quarter" idx="3"/>
          </p:nvPr>
        </p:nvSpPr>
        <p:spPr>
          <a:xfrm>
            <a:off x="3124200" y="6356354"/>
            <a:ext cx="2895600" cy="365125"/>
          </a:xfrm>
          <a:prstGeom prst="rect">
            <a:avLst/>
          </a:prstGeom>
        </p:spPr>
        <p:txBody>
          <a:bodyPr vert="horz" lIns="91396" tIns="45700" rIns="91396" bIns="45700" rtlCol="0" anchor="ctr"/>
          <a:lstStyle>
            <a:lvl1pPr algn="ctr">
              <a:defRPr sz="1200">
                <a:solidFill>
                  <a:schemeClr val="tx1">
                    <a:tint val="75000"/>
                  </a:schemeClr>
                </a:solidFill>
              </a:defRPr>
            </a:lvl1pPr>
          </a:lstStyle>
          <a:p>
            <a:pPr defTabSz="913960" fontAlgn="auto">
              <a:spcBef>
                <a:spcPts val="0"/>
              </a:spcBef>
              <a:spcAft>
                <a:spcPts val="0"/>
              </a:spcAft>
            </a:pPr>
            <a:endParaRPr lang="ja-JP" altLang="en-US">
              <a:solidFill>
                <a:prstClr val="black">
                  <a:tint val="75000"/>
                </a:prstClr>
              </a:solidFill>
              <a:effectLst/>
              <a:latin typeface="FrankRuehl"/>
              <a:ea typeface="メイリオ"/>
            </a:endParaRPr>
          </a:p>
        </p:txBody>
      </p:sp>
      <p:sp>
        <p:nvSpPr>
          <p:cNvPr id="6" name="スライド番号プレースホルダ 5"/>
          <p:cNvSpPr>
            <a:spLocks noGrp="1"/>
          </p:cNvSpPr>
          <p:nvPr>
            <p:ph type="sldNum" sz="quarter" idx="4"/>
          </p:nvPr>
        </p:nvSpPr>
        <p:spPr>
          <a:xfrm>
            <a:off x="6553200" y="6356354"/>
            <a:ext cx="2133600" cy="365125"/>
          </a:xfrm>
          <a:prstGeom prst="rect">
            <a:avLst/>
          </a:prstGeom>
        </p:spPr>
        <p:txBody>
          <a:bodyPr vert="horz" lIns="91396" tIns="45700" rIns="91396" bIns="45700" rtlCol="0" anchor="ctr"/>
          <a:lstStyle>
            <a:lvl1pPr algn="r">
              <a:defRPr sz="1200">
                <a:solidFill>
                  <a:schemeClr val="tx1">
                    <a:tint val="75000"/>
                  </a:schemeClr>
                </a:solidFill>
              </a:defRPr>
            </a:lvl1pPr>
          </a:lstStyle>
          <a:p>
            <a:pPr defTabSz="913960" fontAlgn="auto">
              <a:spcBef>
                <a:spcPts val="0"/>
              </a:spcBef>
              <a:spcAft>
                <a:spcPts val="0"/>
              </a:spcAft>
            </a:pPr>
            <a:fld id="{D2D8002D-B5B0-4BAC-B1F6-782DDCCE6D9C}" type="slidenum">
              <a:rPr lang="ja-JP" altLang="en-US" smtClean="0">
                <a:solidFill>
                  <a:prstClr val="black">
                    <a:tint val="75000"/>
                  </a:prstClr>
                </a:solidFill>
                <a:effectLst/>
                <a:latin typeface="FrankRuehl"/>
                <a:ea typeface="メイリオ"/>
              </a:rPr>
              <a:pPr defTabSz="913960" fontAlgn="auto">
                <a:spcBef>
                  <a:spcPts val="0"/>
                </a:spcBef>
                <a:spcAft>
                  <a:spcPts val="0"/>
                </a:spcAft>
              </a:pPr>
              <a:t>‹#›</a:t>
            </a:fld>
            <a:endParaRPr lang="ja-JP" altLang="en-US">
              <a:solidFill>
                <a:prstClr val="black">
                  <a:tint val="75000"/>
                </a:prstClr>
              </a:solidFill>
              <a:effectLst/>
              <a:latin typeface="FrankRuehl"/>
              <a:ea typeface="メイリオ"/>
            </a:endParaRPr>
          </a:p>
        </p:txBody>
      </p:sp>
    </p:spTree>
    <p:extLst>
      <p:ext uri="{BB962C8B-B14F-4D97-AF65-F5344CB8AC3E}">
        <p14:creationId xmlns:p14="http://schemas.microsoft.com/office/powerpoint/2010/main" val="4204405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3960" rtl="0" eaLnBrk="1" latinLnBrk="0" hangingPunct="1">
        <a:spcBef>
          <a:spcPct val="0"/>
        </a:spcBef>
        <a:buNone/>
        <a:defRPr kumimoji="1" sz="4400" kern="1200">
          <a:solidFill>
            <a:schemeClr val="tx1"/>
          </a:solidFill>
          <a:latin typeface="+mj-lt"/>
          <a:ea typeface="+mj-ea"/>
          <a:cs typeface="+mj-cs"/>
        </a:defRPr>
      </a:lvl1pPr>
    </p:titleStyle>
    <p:bodyStyle>
      <a:lvl1pPr marL="342736" indent="-342736" algn="l" defTabSz="91396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594" indent="-285611" algn="l" defTabSz="91396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452" indent="-228490" algn="l" defTabSz="91396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432" indent="-228490"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412" indent="-228490"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393" indent="-228490"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373" indent="-228490"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354" indent="-228490"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336" indent="-228490"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960" rtl="0" eaLnBrk="1" latinLnBrk="0" hangingPunct="1">
        <a:defRPr kumimoji="1" sz="1800" kern="1200">
          <a:solidFill>
            <a:schemeClr val="tx1"/>
          </a:solidFill>
          <a:latin typeface="+mn-lt"/>
          <a:ea typeface="+mn-ea"/>
          <a:cs typeface="+mn-cs"/>
        </a:defRPr>
      </a:lvl1pPr>
      <a:lvl2pPr marL="456980" algn="l" defTabSz="913960" rtl="0" eaLnBrk="1" latinLnBrk="0" hangingPunct="1">
        <a:defRPr kumimoji="1" sz="1800" kern="1200">
          <a:solidFill>
            <a:schemeClr val="tx1"/>
          </a:solidFill>
          <a:latin typeface="+mn-lt"/>
          <a:ea typeface="+mn-ea"/>
          <a:cs typeface="+mn-cs"/>
        </a:defRPr>
      </a:lvl2pPr>
      <a:lvl3pPr marL="913960" algn="l" defTabSz="913960" rtl="0" eaLnBrk="1" latinLnBrk="0" hangingPunct="1">
        <a:defRPr kumimoji="1" sz="1800" kern="1200">
          <a:solidFill>
            <a:schemeClr val="tx1"/>
          </a:solidFill>
          <a:latin typeface="+mn-lt"/>
          <a:ea typeface="+mn-ea"/>
          <a:cs typeface="+mn-cs"/>
        </a:defRPr>
      </a:lvl3pPr>
      <a:lvl4pPr marL="1370940" algn="l" defTabSz="913960" rtl="0" eaLnBrk="1" latinLnBrk="0" hangingPunct="1">
        <a:defRPr kumimoji="1" sz="1800" kern="1200">
          <a:solidFill>
            <a:schemeClr val="tx1"/>
          </a:solidFill>
          <a:latin typeface="+mn-lt"/>
          <a:ea typeface="+mn-ea"/>
          <a:cs typeface="+mn-cs"/>
        </a:defRPr>
      </a:lvl4pPr>
      <a:lvl5pPr marL="1827921" algn="l" defTabSz="913960" rtl="0" eaLnBrk="1" latinLnBrk="0" hangingPunct="1">
        <a:defRPr kumimoji="1" sz="1800" kern="1200">
          <a:solidFill>
            <a:schemeClr val="tx1"/>
          </a:solidFill>
          <a:latin typeface="+mn-lt"/>
          <a:ea typeface="+mn-ea"/>
          <a:cs typeface="+mn-cs"/>
        </a:defRPr>
      </a:lvl5pPr>
      <a:lvl6pPr marL="2284901" algn="l" defTabSz="913960" rtl="0" eaLnBrk="1" latinLnBrk="0" hangingPunct="1">
        <a:defRPr kumimoji="1" sz="1800" kern="1200">
          <a:solidFill>
            <a:schemeClr val="tx1"/>
          </a:solidFill>
          <a:latin typeface="+mn-lt"/>
          <a:ea typeface="+mn-ea"/>
          <a:cs typeface="+mn-cs"/>
        </a:defRPr>
      </a:lvl6pPr>
      <a:lvl7pPr marL="2741884" algn="l" defTabSz="913960" rtl="0" eaLnBrk="1" latinLnBrk="0" hangingPunct="1">
        <a:defRPr kumimoji="1" sz="1800" kern="1200">
          <a:solidFill>
            <a:schemeClr val="tx1"/>
          </a:solidFill>
          <a:latin typeface="+mn-lt"/>
          <a:ea typeface="+mn-ea"/>
          <a:cs typeface="+mn-cs"/>
        </a:defRPr>
      </a:lvl7pPr>
      <a:lvl8pPr marL="3198864" algn="l" defTabSz="913960" rtl="0" eaLnBrk="1" latinLnBrk="0" hangingPunct="1">
        <a:defRPr kumimoji="1" sz="1800" kern="1200">
          <a:solidFill>
            <a:schemeClr val="tx1"/>
          </a:solidFill>
          <a:latin typeface="+mn-lt"/>
          <a:ea typeface="+mn-ea"/>
          <a:cs typeface="+mn-cs"/>
        </a:defRPr>
      </a:lvl8pPr>
      <a:lvl9pPr marL="3655844" algn="l" defTabSz="91396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396" tIns="45700" rIns="91396" bIns="4570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1"/>
            <a:ext cx="8229600" cy="4525963"/>
          </a:xfrm>
          <a:prstGeom prst="rect">
            <a:avLst/>
          </a:prstGeom>
        </p:spPr>
        <p:txBody>
          <a:bodyPr vert="horz" lIns="91396" tIns="45700" rIns="91396" bIns="4570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4"/>
            <a:ext cx="2133600" cy="365125"/>
          </a:xfrm>
          <a:prstGeom prst="rect">
            <a:avLst/>
          </a:prstGeom>
        </p:spPr>
        <p:txBody>
          <a:bodyPr vert="horz" lIns="91396" tIns="45700" rIns="91396" bIns="45700" rtlCol="0" anchor="ctr"/>
          <a:lstStyle>
            <a:lvl1pPr algn="l">
              <a:defRPr sz="1200">
                <a:solidFill>
                  <a:schemeClr val="tx1">
                    <a:tint val="75000"/>
                  </a:schemeClr>
                </a:solidFill>
              </a:defRPr>
            </a:lvl1pPr>
          </a:lstStyle>
          <a:p>
            <a:pPr defTabSz="913960" fontAlgn="auto">
              <a:spcBef>
                <a:spcPts val="0"/>
              </a:spcBef>
              <a:spcAft>
                <a:spcPts val="0"/>
              </a:spcAft>
            </a:pPr>
            <a:fld id="{E90ED720-0104-4369-84BC-D37694168613}" type="datetimeFigureOut">
              <a:rPr lang="ja-JP" altLang="en-US" smtClean="0">
                <a:solidFill>
                  <a:prstClr val="black">
                    <a:tint val="75000"/>
                  </a:prstClr>
                </a:solidFill>
                <a:effectLst/>
                <a:latin typeface="FrankRuehl"/>
                <a:ea typeface="メイリオ"/>
              </a:rPr>
              <a:pPr defTabSz="913960" fontAlgn="auto">
                <a:spcBef>
                  <a:spcPts val="0"/>
                </a:spcBef>
                <a:spcAft>
                  <a:spcPts val="0"/>
                </a:spcAft>
              </a:pPr>
              <a:t>2024/5/30</a:t>
            </a:fld>
            <a:endParaRPr lang="ja-JP" altLang="en-US">
              <a:solidFill>
                <a:prstClr val="black">
                  <a:tint val="75000"/>
                </a:prstClr>
              </a:solidFill>
              <a:effectLst/>
              <a:latin typeface="FrankRuehl"/>
              <a:ea typeface="メイリオ"/>
            </a:endParaRPr>
          </a:p>
        </p:txBody>
      </p:sp>
      <p:sp>
        <p:nvSpPr>
          <p:cNvPr id="5" name="フッター プレースホルダ 4"/>
          <p:cNvSpPr>
            <a:spLocks noGrp="1"/>
          </p:cNvSpPr>
          <p:nvPr>
            <p:ph type="ftr" sz="quarter" idx="3"/>
          </p:nvPr>
        </p:nvSpPr>
        <p:spPr>
          <a:xfrm>
            <a:off x="3124200" y="6356354"/>
            <a:ext cx="2895600" cy="365125"/>
          </a:xfrm>
          <a:prstGeom prst="rect">
            <a:avLst/>
          </a:prstGeom>
        </p:spPr>
        <p:txBody>
          <a:bodyPr vert="horz" lIns="91396" tIns="45700" rIns="91396" bIns="45700" rtlCol="0" anchor="ctr"/>
          <a:lstStyle>
            <a:lvl1pPr algn="ctr">
              <a:defRPr sz="1200">
                <a:solidFill>
                  <a:schemeClr val="tx1">
                    <a:tint val="75000"/>
                  </a:schemeClr>
                </a:solidFill>
              </a:defRPr>
            </a:lvl1pPr>
          </a:lstStyle>
          <a:p>
            <a:pPr defTabSz="913960" fontAlgn="auto">
              <a:spcBef>
                <a:spcPts val="0"/>
              </a:spcBef>
              <a:spcAft>
                <a:spcPts val="0"/>
              </a:spcAft>
            </a:pPr>
            <a:endParaRPr lang="ja-JP" altLang="en-US">
              <a:solidFill>
                <a:prstClr val="black">
                  <a:tint val="75000"/>
                </a:prstClr>
              </a:solidFill>
              <a:effectLst/>
              <a:latin typeface="FrankRuehl"/>
              <a:ea typeface="メイリオ"/>
            </a:endParaRPr>
          </a:p>
        </p:txBody>
      </p:sp>
      <p:sp>
        <p:nvSpPr>
          <p:cNvPr id="6" name="スライド番号プレースホルダ 5"/>
          <p:cNvSpPr>
            <a:spLocks noGrp="1"/>
          </p:cNvSpPr>
          <p:nvPr>
            <p:ph type="sldNum" sz="quarter" idx="4"/>
          </p:nvPr>
        </p:nvSpPr>
        <p:spPr>
          <a:xfrm>
            <a:off x="6553200" y="6356354"/>
            <a:ext cx="2133600" cy="365125"/>
          </a:xfrm>
          <a:prstGeom prst="rect">
            <a:avLst/>
          </a:prstGeom>
        </p:spPr>
        <p:txBody>
          <a:bodyPr vert="horz" lIns="91396" tIns="45700" rIns="91396" bIns="45700" rtlCol="0" anchor="ctr"/>
          <a:lstStyle>
            <a:lvl1pPr algn="r">
              <a:defRPr sz="1200">
                <a:solidFill>
                  <a:schemeClr val="tx1">
                    <a:tint val="75000"/>
                  </a:schemeClr>
                </a:solidFill>
              </a:defRPr>
            </a:lvl1pPr>
          </a:lstStyle>
          <a:p>
            <a:pPr defTabSz="913960" fontAlgn="auto">
              <a:spcBef>
                <a:spcPts val="0"/>
              </a:spcBef>
              <a:spcAft>
                <a:spcPts val="0"/>
              </a:spcAft>
            </a:pPr>
            <a:fld id="{D2D8002D-B5B0-4BAC-B1F6-782DDCCE6D9C}" type="slidenum">
              <a:rPr lang="ja-JP" altLang="en-US" smtClean="0">
                <a:solidFill>
                  <a:prstClr val="black">
                    <a:tint val="75000"/>
                  </a:prstClr>
                </a:solidFill>
                <a:effectLst/>
                <a:latin typeface="FrankRuehl"/>
                <a:ea typeface="メイリオ"/>
              </a:rPr>
              <a:pPr defTabSz="913960" fontAlgn="auto">
                <a:spcBef>
                  <a:spcPts val="0"/>
                </a:spcBef>
                <a:spcAft>
                  <a:spcPts val="0"/>
                </a:spcAft>
              </a:pPr>
              <a:t>‹#›</a:t>
            </a:fld>
            <a:endParaRPr lang="ja-JP" altLang="en-US">
              <a:solidFill>
                <a:prstClr val="black">
                  <a:tint val="75000"/>
                </a:prstClr>
              </a:solidFill>
              <a:effectLst/>
              <a:latin typeface="FrankRuehl"/>
              <a:ea typeface="メイリオ"/>
            </a:endParaRPr>
          </a:p>
        </p:txBody>
      </p:sp>
    </p:spTree>
    <p:extLst>
      <p:ext uri="{BB962C8B-B14F-4D97-AF65-F5344CB8AC3E}">
        <p14:creationId xmlns:p14="http://schemas.microsoft.com/office/powerpoint/2010/main" val="194800984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3960" rtl="0" eaLnBrk="1" latinLnBrk="0" hangingPunct="1">
        <a:spcBef>
          <a:spcPct val="0"/>
        </a:spcBef>
        <a:buNone/>
        <a:defRPr kumimoji="1" sz="4400" kern="1200">
          <a:solidFill>
            <a:schemeClr val="tx1"/>
          </a:solidFill>
          <a:latin typeface="+mj-lt"/>
          <a:ea typeface="+mj-ea"/>
          <a:cs typeface="+mj-cs"/>
        </a:defRPr>
      </a:lvl1pPr>
    </p:titleStyle>
    <p:bodyStyle>
      <a:lvl1pPr marL="342736" indent="-342736" algn="l" defTabSz="91396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594" indent="-285611" algn="l" defTabSz="91396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452" indent="-228490" algn="l" defTabSz="91396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432" indent="-228490"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412" indent="-228490"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393" indent="-228490"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373" indent="-228490"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354" indent="-228490"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336" indent="-228490"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960" rtl="0" eaLnBrk="1" latinLnBrk="0" hangingPunct="1">
        <a:defRPr kumimoji="1" sz="1800" kern="1200">
          <a:solidFill>
            <a:schemeClr val="tx1"/>
          </a:solidFill>
          <a:latin typeface="+mn-lt"/>
          <a:ea typeface="+mn-ea"/>
          <a:cs typeface="+mn-cs"/>
        </a:defRPr>
      </a:lvl1pPr>
      <a:lvl2pPr marL="456980" algn="l" defTabSz="913960" rtl="0" eaLnBrk="1" latinLnBrk="0" hangingPunct="1">
        <a:defRPr kumimoji="1" sz="1800" kern="1200">
          <a:solidFill>
            <a:schemeClr val="tx1"/>
          </a:solidFill>
          <a:latin typeface="+mn-lt"/>
          <a:ea typeface="+mn-ea"/>
          <a:cs typeface="+mn-cs"/>
        </a:defRPr>
      </a:lvl2pPr>
      <a:lvl3pPr marL="913960" algn="l" defTabSz="913960" rtl="0" eaLnBrk="1" latinLnBrk="0" hangingPunct="1">
        <a:defRPr kumimoji="1" sz="1800" kern="1200">
          <a:solidFill>
            <a:schemeClr val="tx1"/>
          </a:solidFill>
          <a:latin typeface="+mn-lt"/>
          <a:ea typeface="+mn-ea"/>
          <a:cs typeface="+mn-cs"/>
        </a:defRPr>
      </a:lvl3pPr>
      <a:lvl4pPr marL="1370940" algn="l" defTabSz="913960" rtl="0" eaLnBrk="1" latinLnBrk="0" hangingPunct="1">
        <a:defRPr kumimoji="1" sz="1800" kern="1200">
          <a:solidFill>
            <a:schemeClr val="tx1"/>
          </a:solidFill>
          <a:latin typeface="+mn-lt"/>
          <a:ea typeface="+mn-ea"/>
          <a:cs typeface="+mn-cs"/>
        </a:defRPr>
      </a:lvl4pPr>
      <a:lvl5pPr marL="1827921" algn="l" defTabSz="913960" rtl="0" eaLnBrk="1" latinLnBrk="0" hangingPunct="1">
        <a:defRPr kumimoji="1" sz="1800" kern="1200">
          <a:solidFill>
            <a:schemeClr val="tx1"/>
          </a:solidFill>
          <a:latin typeface="+mn-lt"/>
          <a:ea typeface="+mn-ea"/>
          <a:cs typeface="+mn-cs"/>
        </a:defRPr>
      </a:lvl5pPr>
      <a:lvl6pPr marL="2284901" algn="l" defTabSz="913960" rtl="0" eaLnBrk="1" latinLnBrk="0" hangingPunct="1">
        <a:defRPr kumimoji="1" sz="1800" kern="1200">
          <a:solidFill>
            <a:schemeClr val="tx1"/>
          </a:solidFill>
          <a:latin typeface="+mn-lt"/>
          <a:ea typeface="+mn-ea"/>
          <a:cs typeface="+mn-cs"/>
        </a:defRPr>
      </a:lvl6pPr>
      <a:lvl7pPr marL="2741884" algn="l" defTabSz="913960" rtl="0" eaLnBrk="1" latinLnBrk="0" hangingPunct="1">
        <a:defRPr kumimoji="1" sz="1800" kern="1200">
          <a:solidFill>
            <a:schemeClr val="tx1"/>
          </a:solidFill>
          <a:latin typeface="+mn-lt"/>
          <a:ea typeface="+mn-ea"/>
          <a:cs typeface="+mn-cs"/>
        </a:defRPr>
      </a:lvl7pPr>
      <a:lvl8pPr marL="3198864" algn="l" defTabSz="913960" rtl="0" eaLnBrk="1" latinLnBrk="0" hangingPunct="1">
        <a:defRPr kumimoji="1" sz="1800" kern="1200">
          <a:solidFill>
            <a:schemeClr val="tx1"/>
          </a:solidFill>
          <a:latin typeface="+mn-lt"/>
          <a:ea typeface="+mn-ea"/>
          <a:cs typeface="+mn-cs"/>
        </a:defRPr>
      </a:lvl8pPr>
      <a:lvl9pPr marL="3655844" algn="l" defTabSz="91396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90ED720-0104-4369-84BC-D37694168613}" type="datetimeFigureOut">
              <a:rPr lang="ja-JP" altLang="en-US" smtClean="0">
                <a:solidFill>
                  <a:prstClr val="black">
                    <a:tint val="75000"/>
                  </a:prstClr>
                </a:solidFill>
                <a:effectLst/>
                <a:latin typeface="FrankRuehl"/>
                <a:ea typeface="メイリオ"/>
              </a:rPr>
              <a:pPr fontAlgn="auto">
                <a:spcBef>
                  <a:spcPts val="0"/>
                </a:spcBef>
                <a:spcAft>
                  <a:spcPts val="0"/>
                </a:spcAft>
              </a:pPr>
              <a:t>2024/5/30</a:t>
            </a:fld>
            <a:endParaRPr lang="ja-JP" altLang="en-US">
              <a:solidFill>
                <a:prstClr val="black">
                  <a:tint val="75000"/>
                </a:prstClr>
              </a:solidFill>
              <a:effectLst/>
              <a:latin typeface="FrankRuehl"/>
              <a:ea typeface="メイリオ"/>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effectLst/>
              <a:latin typeface="FrankRuehl"/>
              <a:ea typeface="メイリオ"/>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2D8002D-B5B0-4BAC-B1F6-782DDCCE6D9C}" type="slidenum">
              <a:rPr lang="ja-JP" altLang="en-US" smtClean="0">
                <a:solidFill>
                  <a:prstClr val="black">
                    <a:tint val="75000"/>
                  </a:prstClr>
                </a:solidFill>
                <a:effectLst/>
                <a:latin typeface="FrankRuehl"/>
                <a:ea typeface="メイリオ"/>
              </a:rPr>
              <a:pPr fontAlgn="auto">
                <a:spcBef>
                  <a:spcPts val="0"/>
                </a:spcBef>
                <a:spcAft>
                  <a:spcPts val="0"/>
                </a:spcAft>
              </a:pPr>
              <a:t>‹#›</a:t>
            </a:fld>
            <a:endParaRPr lang="ja-JP" altLang="en-US">
              <a:solidFill>
                <a:prstClr val="black">
                  <a:tint val="75000"/>
                </a:prstClr>
              </a:solidFill>
              <a:effectLst/>
              <a:latin typeface="FrankRuehl"/>
              <a:ea typeface="メイリオ"/>
            </a:endParaRPr>
          </a:p>
        </p:txBody>
      </p:sp>
    </p:spTree>
    <p:extLst>
      <p:ext uri="{BB962C8B-B14F-4D97-AF65-F5344CB8AC3E}">
        <p14:creationId xmlns:p14="http://schemas.microsoft.com/office/powerpoint/2010/main" val="1173004192"/>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4.emf"/><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package" Target="../embeddings/Microsoft_Word_Document.docx"/><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9.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package" Target="../embeddings/Microsoft_Word_Document.docx"/></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19.jpe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3.xml"/><Relationship Id="rId7" Type="http://schemas.openxmlformats.org/officeDocument/2006/relationships/chart" Target="../charts/chart4.xml"/><Relationship Id="rId12"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9.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 name="タイトル 1"/>
          <p:cNvSpPr>
            <a:spLocks noGrp="1"/>
          </p:cNvSpPr>
          <p:nvPr>
            <p:ph type="ctrTitle"/>
          </p:nvPr>
        </p:nvSpPr>
        <p:spPr>
          <a:xfrm>
            <a:off x="251520" y="2934169"/>
            <a:ext cx="8229600" cy="1008112"/>
          </a:xfrm>
        </p:spPr>
        <p:txBody>
          <a:bodyPr/>
          <a:lstStyle/>
          <a:p>
            <a:r>
              <a:rPr kumimoji="1" lang="en-US" altLang="ja-JP" dirty="0">
                <a:latin typeface="AR P明朝体U" panose="02020A00000000000000" pitchFamily="18" charset="-128"/>
                <a:ea typeface="AR P明朝体U" panose="02020A00000000000000" pitchFamily="18" charset="-128"/>
              </a:rPr>
              <a:t>R</a:t>
            </a:r>
            <a:r>
              <a:rPr kumimoji="1" lang="ja-JP" altLang="en-US" dirty="0">
                <a:latin typeface="AR P明朝体U" panose="02020A00000000000000" pitchFamily="18" charset="-128"/>
                <a:ea typeface="AR P明朝体U" panose="02020A00000000000000" pitchFamily="18" charset="-128"/>
              </a:rPr>
              <a:t>５　スクールワイド</a:t>
            </a:r>
            <a:r>
              <a:rPr kumimoji="1" lang="en-US" altLang="ja-JP" dirty="0">
                <a:latin typeface="AR P明朝体U" panose="02020A00000000000000" pitchFamily="18" charset="-128"/>
                <a:ea typeface="AR P明朝体U" panose="02020A00000000000000" pitchFamily="18" charset="-128"/>
              </a:rPr>
              <a:t>PBS</a:t>
            </a:r>
            <a:endParaRPr kumimoji="1" lang="ja-JP" altLang="en-US" dirty="0">
              <a:latin typeface="AR P明朝体U" panose="02020A00000000000000" pitchFamily="18" charset="-128"/>
              <a:ea typeface="AR P明朝体U" panose="02020A00000000000000" pitchFamily="18" charset="-128"/>
            </a:endParaRPr>
          </a:p>
        </p:txBody>
      </p:sp>
      <p:sp>
        <p:nvSpPr>
          <p:cNvPr id="4" name="サブタイトル 2">
            <a:extLst>
              <a:ext uri="{FF2B5EF4-FFF2-40B4-BE49-F238E27FC236}">
                <a16:creationId xmlns:a16="http://schemas.microsoft.com/office/drawing/2014/main" id="{FEB68DAB-C808-4C1E-9CA8-7CE949A32B3D}"/>
              </a:ext>
            </a:extLst>
          </p:cNvPr>
          <p:cNvSpPr txBox="1">
            <a:spLocks/>
          </p:cNvSpPr>
          <p:nvPr/>
        </p:nvSpPr>
        <p:spPr>
          <a:xfrm>
            <a:off x="3995936" y="5229200"/>
            <a:ext cx="5421288" cy="64807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r>
              <a:rPr lang="ja-JP" altLang="en-US" sz="2400" dirty="0">
                <a:latin typeface="AR P明朝体U" panose="02020A00000000000000" pitchFamily="18" charset="-128"/>
                <a:ea typeface="AR P明朝体U" panose="02020A00000000000000" pitchFamily="18" charset="-128"/>
              </a:rPr>
              <a:t>令和５年４月３日　</a:t>
            </a:r>
            <a:r>
              <a:rPr lang="en-US" altLang="ja-JP" sz="2400" dirty="0">
                <a:latin typeface="AR P明朝体U" panose="02020A00000000000000" pitchFamily="18" charset="-128"/>
                <a:ea typeface="AR P明朝体U" panose="02020A00000000000000" pitchFamily="18" charset="-128"/>
              </a:rPr>
              <a:t>PBS</a:t>
            </a:r>
            <a:r>
              <a:rPr lang="ja-JP" altLang="en-US" sz="2400" dirty="0">
                <a:latin typeface="AR P明朝体U" panose="02020A00000000000000" pitchFamily="18" charset="-128"/>
                <a:ea typeface="AR P明朝体U" panose="02020A00000000000000" pitchFamily="18" charset="-128"/>
              </a:rPr>
              <a:t>担当</a:t>
            </a:r>
          </a:p>
        </p:txBody>
      </p:sp>
      <p:pic>
        <p:nvPicPr>
          <p:cNvPr id="3" name="図 2">
            <a:extLst>
              <a:ext uri="{FF2B5EF4-FFF2-40B4-BE49-F238E27FC236}">
                <a16:creationId xmlns:a16="http://schemas.microsoft.com/office/drawing/2014/main" id="{6D21843C-4815-4ECB-A0BD-1C373C0859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1277314"/>
            <a:ext cx="1733240" cy="16384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1"/>
            <a:ext cx="9144000" cy="126875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700" rIns="91396" bIns="45700" rtlCol="0" anchor="ctr"/>
          <a:lstStyle/>
          <a:p>
            <a:pPr algn="ctr" defTabSz="913960" fontAlgn="auto">
              <a:spcBef>
                <a:spcPts val="0"/>
              </a:spcBef>
              <a:spcAft>
                <a:spcPts val="0"/>
              </a:spcAft>
            </a:pPr>
            <a:r>
              <a:rPr lang="ja-JP" altLang="en-US" sz="4000" b="1" dirty="0">
                <a:ln w="0"/>
                <a:solidFill>
                  <a:prstClr val="white"/>
                </a:solidFill>
                <a:effectLst/>
                <a:latin typeface="メイリオ"/>
              </a:rPr>
              <a:t>Ｒ４年度　主題研究</a:t>
            </a:r>
            <a:endParaRPr lang="en-US" altLang="ja-JP" sz="4000" b="1" dirty="0">
              <a:ln w="0"/>
              <a:solidFill>
                <a:prstClr val="white"/>
              </a:solidFill>
              <a:effectLst/>
              <a:latin typeface="メイリオ"/>
            </a:endParaRPr>
          </a:p>
        </p:txBody>
      </p:sp>
      <p:sp>
        <p:nvSpPr>
          <p:cNvPr id="5" name="テキスト ボックス 4"/>
          <p:cNvSpPr txBox="1"/>
          <p:nvPr/>
        </p:nvSpPr>
        <p:spPr>
          <a:xfrm>
            <a:off x="539552" y="2492896"/>
            <a:ext cx="8064896" cy="2554545"/>
          </a:xfrm>
          <a:prstGeom prst="rect">
            <a:avLst/>
          </a:prstGeom>
          <a:noFill/>
        </p:spPr>
        <p:txBody>
          <a:bodyPr wrap="square" rtlCol="0">
            <a:spAutoFit/>
          </a:bodyPr>
          <a:lstStyle/>
          <a:p>
            <a:pPr fontAlgn="auto">
              <a:spcBef>
                <a:spcPts val="0"/>
              </a:spcBef>
              <a:spcAft>
                <a:spcPts val="0"/>
              </a:spcAft>
            </a:pPr>
            <a:r>
              <a:rPr lang="ja-JP" altLang="en-US" sz="4400" b="1" dirty="0">
                <a:solidFill>
                  <a:schemeClr val="accent1"/>
                </a:solidFill>
                <a:effectLst/>
                <a:latin typeface="FrankRuehl"/>
                <a:ea typeface="メイリオ"/>
              </a:rPr>
              <a:t>「スクールワイドＰＢＳに</a:t>
            </a:r>
            <a:endParaRPr lang="en-US" altLang="ja-JP" sz="4400" b="1" dirty="0">
              <a:solidFill>
                <a:schemeClr val="accent1"/>
              </a:solidFill>
              <a:effectLst/>
              <a:latin typeface="FrankRuehl"/>
              <a:ea typeface="メイリオ"/>
            </a:endParaRPr>
          </a:p>
          <a:p>
            <a:pPr fontAlgn="auto">
              <a:spcBef>
                <a:spcPts val="0"/>
              </a:spcBef>
              <a:spcAft>
                <a:spcPts val="0"/>
              </a:spcAft>
            </a:pPr>
            <a:r>
              <a:rPr lang="ja-JP" altLang="en-US" sz="4400" b="1" dirty="0">
                <a:solidFill>
                  <a:schemeClr val="accent1"/>
                </a:solidFill>
                <a:effectLst/>
                <a:latin typeface="FrankRuehl"/>
                <a:ea typeface="メイリオ"/>
              </a:rPr>
              <a:t>　　　　　もとづく教育実践」</a:t>
            </a:r>
            <a:endParaRPr lang="en-US" altLang="ja-JP" sz="6000" b="1" dirty="0">
              <a:solidFill>
                <a:schemeClr val="accent1"/>
              </a:solidFill>
              <a:effectLst/>
              <a:latin typeface="FrankRuehl"/>
              <a:ea typeface="メイリオ"/>
            </a:endParaRPr>
          </a:p>
          <a:p>
            <a:pPr algn="ctr" fontAlgn="auto">
              <a:spcBef>
                <a:spcPts val="0"/>
              </a:spcBef>
              <a:spcAft>
                <a:spcPts val="0"/>
              </a:spcAft>
            </a:pPr>
            <a:r>
              <a:rPr lang="ja-JP" altLang="en-US" sz="7200" b="1" dirty="0">
                <a:solidFill>
                  <a:schemeClr val="accent1"/>
                </a:solidFill>
                <a:effectLst/>
                <a:latin typeface="FrankRuehl"/>
                <a:ea typeface="メイリオ"/>
              </a:rPr>
              <a:t>具体的な取り組み</a:t>
            </a:r>
            <a:endParaRPr lang="en-US" altLang="ja-JP" sz="7200" b="1" dirty="0">
              <a:solidFill>
                <a:schemeClr val="accent1"/>
              </a:solidFill>
              <a:effectLst/>
              <a:latin typeface="FrankRuehl"/>
              <a:ea typeface="メイリオ"/>
            </a:endParaRPr>
          </a:p>
        </p:txBody>
      </p:sp>
    </p:spTree>
    <p:extLst>
      <p:ext uri="{BB962C8B-B14F-4D97-AF65-F5344CB8AC3E}">
        <p14:creationId xmlns:p14="http://schemas.microsoft.com/office/powerpoint/2010/main" val="3249428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1"/>
            <a:ext cx="9144000" cy="126875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700" rIns="91396" bIns="45700" rtlCol="0" anchor="ctr"/>
          <a:lstStyle/>
          <a:p>
            <a:pPr algn="ctr" defTabSz="913960" fontAlgn="auto">
              <a:spcBef>
                <a:spcPts val="0"/>
              </a:spcBef>
              <a:spcAft>
                <a:spcPts val="0"/>
              </a:spcAft>
            </a:pPr>
            <a:r>
              <a:rPr lang="ja-JP" altLang="en-US" sz="4000" b="1" dirty="0">
                <a:ln w="0"/>
                <a:solidFill>
                  <a:prstClr val="white"/>
                </a:solidFill>
                <a:effectLst/>
                <a:latin typeface="メイリオ"/>
              </a:rPr>
              <a:t>研究で取り組んできたこと</a:t>
            </a:r>
            <a:endParaRPr lang="en-US" altLang="ja-JP" sz="4000" b="1" dirty="0">
              <a:ln w="0"/>
              <a:solidFill>
                <a:prstClr val="white"/>
              </a:solidFill>
              <a:effectLst/>
              <a:latin typeface="メイリオ"/>
            </a:endParaRPr>
          </a:p>
        </p:txBody>
      </p:sp>
      <p:sp>
        <p:nvSpPr>
          <p:cNvPr id="5" name="テキスト ボックス 4"/>
          <p:cNvSpPr txBox="1"/>
          <p:nvPr/>
        </p:nvSpPr>
        <p:spPr>
          <a:xfrm>
            <a:off x="539552" y="1543549"/>
            <a:ext cx="8064896" cy="2585323"/>
          </a:xfrm>
          <a:prstGeom prst="rect">
            <a:avLst/>
          </a:prstGeom>
          <a:noFill/>
        </p:spPr>
        <p:txBody>
          <a:bodyPr wrap="square" rtlCol="0">
            <a:spAutoFit/>
          </a:bodyPr>
          <a:lstStyle/>
          <a:p>
            <a:pPr fontAlgn="auto">
              <a:spcBef>
                <a:spcPts val="0"/>
              </a:spcBef>
              <a:spcAft>
                <a:spcPts val="0"/>
              </a:spcAft>
            </a:pPr>
            <a:r>
              <a:rPr lang="ja-JP" altLang="en-US" sz="5400" b="1" dirty="0">
                <a:solidFill>
                  <a:schemeClr val="accent1"/>
                </a:solidFill>
                <a:effectLst/>
                <a:latin typeface="FrankRuehl"/>
                <a:ea typeface="メイリオ"/>
              </a:rPr>
              <a:t>①理論研修</a:t>
            </a:r>
            <a:endParaRPr lang="en-US" altLang="ja-JP" sz="5400" b="1" dirty="0">
              <a:solidFill>
                <a:schemeClr val="accent1"/>
              </a:solidFill>
              <a:effectLst/>
              <a:latin typeface="FrankRuehl"/>
              <a:ea typeface="メイリオ"/>
            </a:endParaRPr>
          </a:p>
          <a:p>
            <a:pPr fontAlgn="auto">
              <a:spcBef>
                <a:spcPts val="0"/>
              </a:spcBef>
              <a:spcAft>
                <a:spcPts val="0"/>
              </a:spcAft>
            </a:pPr>
            <a:r>
              <a:rPr lang="ja-JP" altLang="en-US" sz="5400" b="1" dirty="0">
                <a:solidFill>
                  <a:schemeClr val="accent1"/>
                </a:solidFill>
                <a:effectLst/>
                <a:latin typeface="FrankRuehl"/>
                <a:ea typeface="メイリオ"/>
              </a:rPr>
              <a:t>②行動マトリクス作成</a:t>
            </a:r>
            <a:endParaRPr lang="en-US" altLang="ja-JP" sz="5400" b="1" dirty="0">
              <a:solidFill>
                <a:schemeClr val="accent1"/>
              </a:solidFill>
              <a:effectLst/>
              <a:latin typeface="FrankRuehl"/>
              <a:ea typeface="メイリオ"/>
            </a:endParaRPr>
          </a:p>
          <a:p>
            <a:pPr fontAlgn="auto">
              <a:spcBef>
                <a:spcPts val="0"/>
              </a:spcBef>
              <a:spcAft>
                <a:spcPts val="0"/>
              </a:spcAft>
            </a:pPr>
            <a:r>
              <a:rPr lang="ja-JP" altLang="en-US" sz="5400" b="1" dirty="0">
                <a:solidFill>
                  <a:schemeClr val="accent1"/>
                </a:solidFill>
                <a:effectLst/>
                <a:latin typeface="FrankRuehl"/>
                <a:ea typeface="メイリオ"/>
              </a:rPr>
              <a:t>③キャンペーンの実施</a:t>
            </a:r>
            <a:endParaRPr lang="en-US" altLang="ja-JP" sz="5400" b="1" dirty="0">
              <a:solidFill>
                <a:schemeClr val="accent1"/>
              </a:solidFill>
              <a:effectLst/>
              <a:latin typeface="FrankRuehl"/>
              <a:ea typeface="メイリオ"/>
            </a:endParaRPr>
          </a:p>
        </p:txBody>
      </p:sp>
      <p:pic>
        <p:nvPicPr>
          <p:cNvPr id="16" name="図 15">
            <a:extLst>
              <a:ext uri="{FF2B5EF4-FFF2-40B4-BE49-F238E27FC236}">
                <a16:creationId xmlns:a16="http://schemas.microsoft.com/office/drawing/2014/main" id="{6519A354-7683-4BA6-B3A0-E6E4A8FFAA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3173" y="4480950"/>
            <a:ext cx="2500827" cy="1966448"/>
          </a:xfrm>
          <a:prstGeom prst="rect">
            <a:avLst/>
          </a:prstGeom>
        </p:spPr>
      </p:pic>
      <p:pic>
        <p:nvPicPr>
          <p:cNvPr id="7" name="コンテンツ プレースホルダー 4">
            <a:extLst>
              <a:ext uri="{FF2B5EF4-FFF2-40B4-BE49-F238E27FC236}">
                <a16:creationId xmlns:a16="http://schemas.microsoft.com/office/drawing/2014/main" id="{20FECE35-1F88-41B1-9747-12178D88F8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1067" y="4512874"/>
            <a:ext cx="2500827" cy="1875621"/>
          </a:xfrm>
          <a:prstGeom prst="rect">
            <a:avLst/>
          </a:prstGeom>
        </p:spPr>
      </p:pic>
      <p:graphicFrame>
        <p:nvGraphicFramePr>
          <p:cNvPr id="8" name="オブジェクト 7">
            <a:extLst>
              <a:ext uri="{FF2B5EF4-FFF2-40B4-BE49-F238E27FC236}">
                <a16:creationId xmlns:a16="http://schemas.microsoft.com/office/drawing/2014/main" id="{D012B154-6431-4C38-9220-2A5060572694}"/>
              </a:ext>
            </a:extLst>
          </p:cNvPr>
          <p:cNvGraphicFramePr>
            <a:graphicFrameLocks noChangeAspect="1"/>
          </p:cNvGraphicFramePr>
          <p:nvPr>
            <p:extLst>
              <p:ext uri="{D42A27DB-BD31-4B8C-83A1-F6EECF244321}">
                <p14:modId xmlns:p14="http://schemas.microsoft.com/office/powerpoint/2010/main" val="4213532724"/>
              </p:ext>
            </p:extLst>
          </p:nvPr>
        </p:nvGraphicFramePr>
        <p:xfrm>
          <a:off x="-56048" y="4480950"/>
          <a:ext cx="4182463" cy="2091173"/>
        </p:xfrm>
        <a:graphic>
          <a:graphicData uri="http://schemas.openxmlformats.org/presentationml/2006/ole">
            <mc:AlternateContent xmlns:mc="http://schemas.openxmlformats.org/markup-compatibility/2006">
              <mc:Choice xmlns:v="urn:schemas-microsoft-com:vml" Requires="v">
                <p:oleObj spid="_x0000_s2056" name="Document" r:id="rId6" imgW="9885203" imgH="5138297" progId="Word.Document.12">
                  <p:embed/>
                </p:oleObj>
              </mc:Choice>
              <mc:Fallback>
                <p:oleObj name="Document" r:id="rId6" imgW="9885203" imgH="5138297" progId="Word.Document.12">
                  <p:embed/>
                  <p:pic>
                    <p:nvPicPr>
                      <p:cNvPr id="11" name="オブジェクト 10">
                        <a:extLst>
                          <a:ext uri="{FF2B5EF4-FFF2-40B4-BE49-F238E27FC236}">
                            <a16:creationId xmlns:a16="http://schemas.microsoft.com/office/drawing/2014/main" id="{E8BF11B3-0647-094F-D119-DBAB12E03AFB}"/>
                          </a:ext>
                        </a:extLst>
                      </p:cNvPr>
                      <p:cNvPicPr/>
                      <p:nvPr/>
                    </p:nvPicPr>
                    <p:blipFill>
                      <a:blip r:embed="rId7"/>
                      <a:stretch>
                        <a:fillRect/>
                      </a:stretch>
                    </p:blipFill>
                    <p:spPr>
                      <a:xfrm>
                        <a:off x="-56048" y="4480950"/>
                        <a:ext cx="4182463" cy="2091173"/>
                      </a:xfrm>
                      <a:prstGeom prst="rect">
                        <a:avLst/>
                      </a:prstGeom>
                      <a:ln w="12700">
                        <a:solidFill>
                          <a:schemeClr val="tx1"/>
                        </a:solidFill>
                      </a:ln>
                    </p:spPr>
                  </p:pic>
                </p:oleObj>
              </mc:Fallback>
            </mc:AlternateContent>
          </a:graphicData>
        </a:graphic>
      </p:graphicFrame>
    </p:spTree>
    <p:extLst>
      <p:ext uri="{BB962C8B-B14F-4D97-AF65-F5344CB8AC3E}">
        <p14:creationId xmlns:p14="http://schemas.microsoft.com/office/powerpoint/2010/main" val="860444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1"/>
            <a:ext cx="9144000" cy="126875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700" rIns="91396" bIns="45700" rtlCol="0" anchor="ctr"/>
          <a:lstStyle/>
          <a:p>
            <a:pPr algn="ctr" defTabSz="913960" fontAlgn="auto">
              <a:spcBef>
                <a:spcPts val="0"/>
              </a:spcBef>
              <a:spcAft>
                <a:spcPts val="0"/>
              </a:spcAft>
            </a:pPr>
            <a:endParaRPr lang="en-US" altLang="ja-JP" sz="4000" b="1" dirty="0">
              <a:ln w="0"/>
              <a:solidFill>
                <a:prstClr val="white"/>
              </a:solidFill>
              <a:effectLst/>
              <a:latin typeface="メイリオ"/>
            </a:endParaRPr>
          </a:p>
        </p:txBody>
      </p:sp>
      <p:sp>
        <p:nvSpPr>
          <p:cNvPr id="5" name="テキスト ボックス 4"/>
          <p:cNvSpPr txBox="1"/>
          <p:nvPr/>
        </p:nvSpPr>
        <p:spPr>
          <a:xfrm>
            <a:off x="899592" y="2492896"/>
            <a:ext cx="8064896" cy="2308324"/>
          </a:xfrm>
          <a:prstGeom prst="rect">
            <a:avLst/>
          </a:prstGeom>
          <a:noFill/>
        </p:spPr>
        <p:txBody>
          <a:bodyPr wrap="square" rtlCol="0">
            <a:spAutoFit/>
          </a:bodyPr>
          <a:lstStyle/>
          <a:p>
            <a:pPr fontAlgn="auto">
              <a:spcBef>
                <a:spcPts val="0"/>
              </a:spcBef>
              <a:spcAft>
                <a:spcPts val="0"/>
              </a:spcAft>
            </a:pPr>
            <a:r>
              <a:rPr lang="ja-JP" altLang="en-US" sz="7200" b="1" dirty="0">
                <a:solidFill>
                  <a:schemeClr val="accent1"/>
                </a:solidFill>
                <a:effectLst/>
                <a:latin typeface="FrankRuehl"/>
                <a:ea typeface="メイリオ"/>
              </a:rPr>
              <a:t>③キャンペーン</a:t>
            </a:r>
            <a:endParaRPr lang="en-US" altLang="ja-JP" sz="7200" b="1" dirty="0">
              <a:solidFill>
                <a:schemeClr val="accent1"/>
              </a:solidFill>
              <a:effectLst/>
              <a:latin typeface="FrankRuehl"/>
              <a:ea typeface="メイリオ"/>
            </a:endParaRPr>
          </a:p>
          <a:p>
            <a:pPr fontAlgn="auto">
              <a:spcBef>
                <a:spcPts val="0"/>
              </a:spcBef>
              <a:spcAft>
                <a:spcPts val="0"/>
              </a:spcAft>
            </a:pPr>
            <a:r>
              <a:rPr lang="ja-JP" altLang="en-US" sz="7200" b="1" dirty="0">
                <a:solidFill>
                  <a:schemeClr val="accent1"/>
                </a:solidFill>
                <a:effectLst/>
                <a:latin typeface="FrankRuehl"/>
                <a:ea typeface="メイリオ"/>
              </a:rPr>
              <a:t>　　　　とは･･･？</a:t>
            </a:r>
            <a:endParaRPr lang="en-US" altLang="ja-JP" sz="7200" b="1" dirty="0">
              <a:solidFill>
                <a:schemeClr val="accent1"/>
              </a:solidFill>
              <a:effectLst/>
              <a:latin typeface="FrankRuehl"/>
              <a:ea typeface="メイリオ"/>
            </a:endParaRPr>
          </a:p>
        </p:txBody>
      </p:sp>
    </p:spTree>
    <p:extLst>
      <p:ext uri="{BB962C8B-B14F-4D97-AF65-F5344CB8AC3E}">
        <p14:creationId xmlns:p14="http://schemas.microsoft.com/office/powerpoint/2010/main" val="2611115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オブジェクト 10">
            <a:extLst>
              <a:ext uri="{FF2B5EF4-FFF2-40B4-BE49-F238E27FC236}">
                <a16:creationId xmlns:a16="http://schemas.microsoft.com/office/drawing/2014/main" id="{E8BF11B3-0647-094F-D119-DBAB12E03AFB}"/>
              </a:ext>
            </a:extLst>
          </p:cNvPr>
          <p:cNvGraphicFramePr>
            <a:graphicFrameLocks noChangeAspect="1"/>
          </p:cNvGraphicFramePr>
          <p:nvPr>
            <p:extLst/>
          </p:nvPr>
        </p:nvGraphicFramePr>
        <p:xfrm>
          <a:off x="275462" y="1036845"/>
          <a:ext cx="8492021" cy="4245893"/>
        </p:xfrm>
        <a:graphic>
          <a:graphicData uri="http://schemas.openxmlformats.org/presentationml/2006/ole">
            <mc:AlternateContent xmlns:mc="http://schemas.openxmlformats.org/markup-compatibility/2006">
              <mc:Choice xmlns:v="urn:schemas-microsoft-com:vml" Requires="v">
                <p:oleObj spid="_x0000_s1041" name="Document" r:id="rId4" imgW="9885203" imgH="5138297" progId="Word.Document.12">
                  <p:embed/>
                </p:oleObj>
              </mc:Choice>
              <mc:Fallback>
                <p:oleObj name="Document" r:id="rId4" imgW="9885203" imgH="5138297" progId="Word.Document.12">
                  <p:embed/>
                  <p:pic>
                    <p:nvPicPr>
                      <p:cNvPr id="11" name="オブジェクト 10">
                        <a:extLst>
                          <a:ext uri="{FF2B5EF4-FFF2-40B4-BE49-F238E27FC236}">
                            <a16:creationId xmlns:a16="http://schemas.microsoft.com/office/drawing/2014/main" id="{E8BF11B3-0647-094F-D119-DBAB12E03AFB}"/>
                          </a:ext>
                        </a:extLst>
                      </p:cNvPr>
                      <p:cNvPicPr/>
                      <p:nvPr/>
                    </p:nvPicPr>
                    <p:blipFill>
                      <a:blip r:embed="rId5"/>
                      <a:stretch>
                        <a:fillRect/>
                      </a:stretch>
                    </p:blipFill>
                    <p:spPr>
                      <a:xfrm>
                        <a:off x="275462" y="1036845"/>
                        <a:ext cx="8492021" cy="4245893"/>
                      </a:xfrm>
                      <a:prstGeom prst="rect">
                        <a:avLst/>
                      </a:prstGeom>
                      <a:ln w="12700">
                        <a:solidFill>
                          <a:schemeClr val="tx1"/>
                        </a:solidFill>
                      </a:ln>
                    </p:spPr>
                  </p:pic>
                </p:oleObj>
              </mc:Fallback>
            </mc:AlternateContent>
          </a:graphicData>
        </a:graphic>
      </p:graphicFrame>
      <p:sp>
        <p:nvSpPr>
          <p:cNvPr id="3" name="四角形: 角を丸くする 2">
            <a:extLst>
              <a:ext uri="{FF2B5EF4-FFF2-40B4-BE49-F238E27FC236}">
                <a16:creationId xmlns:a16="http://schemas.microsoft.com/office/drawing/2014/main" id="{674369BC-0B59-4389-AD59-3BACF6DB72AA}"/>
              </a:ext>
            </a:extLst>
          </p:cNvPr>
          <p:cNvSpPr/>
          <p:nvPr/>
        </p:nvSpPr>
        <p:spPr>
          <a:xfrm>
            <a:off x="839932" y="1882201"/>
            <a:ext cx="2664296" cy="136815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9B55CDF3-314B-46AF-AB8E-2A75604F5CA5}"/>
              </a:ext>
            </a:extLst>
          </p:cNvPr>
          <p:cNvSpPr/>
          <p:nvPr/>
        </p:nvSpPr>
        <p:spPr>
          <a:xfrm>
            <a:off x="6041207" y="3300306"/>
            <a:ext cx="2827331" cy="97073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8390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2">
            <a:extLst>
              <a:ext uri="{FF2B5EF4-FFF2-40B4-BE49-F238E27FC236}">
                <a16:creationId xmlns:a16="http://schemas.microsoft.com/office/drawing/2014/main" id="{59D4F47B-A5FB-4283-A4B5-949930E6A05D}"/>
              </a:ext>
            </a:extLst>
          </p:cNvPr>
          <p:cNvSpPr txBox="1">
            <a:spLocks/>
          </p:cNvSpPr>
          <p:nvPr/>
        </p:nvSpPr>
        <p:spPr>
          <a:xfrm>
            <a:off x="1874186" y="1926724"/>
            <a:ext cx="5810278" cy="321682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endParaRPr lang="en-US" altLang="ja-JP" sz="3600" dirty="0"/>
          </a:p>
          <a:p>
            <a:pPr marL="0" indent="0" algn="ctr">
              <a:buNone/>
            </a:pPr>
            <a:endParaRPr lang="en-US" altLang="ja-JP" sz="3600" dirty="0"/>
          </a:p>
        </p:txBody>
      </p:sp>
      <p:sp>
        <p:nvSpPr>
          <p:cNvPr id="20" name="矢印: 下 19">
            <a:extLst>
              <a:ext uri="{FF2B5EF4-FFF2-40B4-BE49-F238E27FC236}">
                <a16:creationId xmlns:a16="http://schemas.microsoft.com/office/drawing/2014/main" id="{53A200F3-BE23-4443-99FA-A9BF1C58D381}"/>
              </a:ext>
            </a:extLst>
          </p:cNvPr>
          <p:cNvSpPr/>
          <p:nvPr/>
        </p:nvSpPr>
        <p:spPr>
          <a:xfrm>
            <a:off x="419742" y="1287631"/>
            <a:ext cx="528626" cy="4465485"/>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13" name="テキスト ボックス 12">
            <a:extLst>
              <a:ext uri="{FF2B5EF4-FFF2-40B4-BE49-F238E27FC236}">
                <a16:creationId xmlns:a16="http://schemas.microsoft.com/office/drawing/2014/main" id="{BB25850C-22F9-4F2E-A176-4500D91B960B}"/>
              </a:ext>
            </a:extLst>
          </p:cNvPr>
          <p:cNvSpPr txBox="1"/>
          <p:nvPr/>
        </p:nvSpPr>
        <p:spPr>
          <a:xfrm>
            <a:off x="1256975" y="1287631"/>
            <a:ext cx="7009614" cy="584775"/>
          </a:xfrm>
          <a:prstGeom prst="rect">
            <a:avLst/>
          </a:prstGeom>
          <a:solidFill>
            <a:schemeClr val="accent4">
              <a:lumMod val="20000"/>
              <a:lumOff val="80000"/>
            </a:schemeClr>
          </a:solidFill>
          <a:ln>
            <a:solidFill>
              <a:schemeClr val="tx1"/>
            </a:solidFill>
          </a:ln>
        </p:spPr>
        <p:txBody>
          <a:bodyPr wrap="square" rtlCol="0">
            <a:spAutoFit/>
          </a:bodyPr>
          <a:lstStyle/>
          <a:p>
            <a:pPr algn="ctr"/>
            <a:r>
              <a:rPr kumimoji="1" lang="ja-JP" altLang="en-US" sz="3200" dirty="0"/>
              <a:t>①キャンペーンの説明（職員）</a:t>
            </a:r>
          </a:p>
        </p:txBody>
      </p:sp>
      <p:sp>
        <p:nvSpPr>
          <p:cNvPr id="15" name="テキスト ボックス 14">
            <a:extLst>
              <a:ext uri="{FF2B5EF4-FFF2-40B4-BE49-F238E27FC236}">
                <a16:creationId xmlns:a16="http://schemas.microsoft.com/office/drawing/2014/main" id="{0F17CE96-8850-415C-B413-0A8C78F7CDB4}"/>
              </a:ext>
            </a:extLst>
          </p:cNvPr>
          <p:cNvSpPr txBox="1"/>
          <p:nvPr/>
        </p:nvSpPr>
        <p:spPr>
          <a:xfrm>
            <a:off x="1282965" y="2164450"/>
            <a:ext cx="6971350" cy="584775"/>
          </a:xfrm>
          <a:prstGeom prst="rect">
            <a:avLst/>
          </a:prstGeom>
          <a:solidFill>
            <a:schemeClr val="accent4">
              <a:lumMod val="20000"/>
              <a:lumOff val="80000"/>
            </a:schemeClr>
          </a:solidFill>
          <a:ln>
            <a:solidFill>
              <a:schemeClr val="tx1"/>
            </a:solidFill>
          </a:ln>
        </p:spPr>
        <p:txBody>
          <a:bodyPr wrap="square" rtlCol="0">
            <a:spAutoFit/>
          </a:bodyPr>
          <a:lstStyle/>
          <a:p>
            <a:pPr algn="ctr"/>
            <a:r>
              <a:rPr lang="ja-JP" altLang="en-US" sz="3200" dirty="0"/>
              <a:t>②事前評価</a:t>
            </a:r>
            <a:endParaRPr kumimoji="1" lang="ja-JP" altLang="en-US" sz="3200" dirty="0"/>
          </a:p>
        </p:txBody>
      </p:sp>
      <p:sp>
        <p:nvSpPr>
          <p:cNvPr id="16" name="テキスト ボックス 15">
            <a:extLst>
              <a:ext uri="{FF2B5EF4-FFF2-40B4-BE49-F238E27FC236}">
                <a16:creationId xmlns:a16="http://schemas.microsoft.com/office/drawing/2014/main" id="{AED95C6E-E49A-43BD-BFBB-156A97445549}"/>
              </a:ext>
            </a:extLst>
          </p:cNvPr>
          <p:cNvSpPr txBox="1"/>
          <p:nvPr/>
        </p:nvSpPr>
        <p:spPr>
          <a:xfrm>
            <a:off x="1256974" y="2987057"/>
            <a:ext cx="6997341" cy="584775"/>
          </a:xfrm>
          <a:prstGeom prst="rect">
            <a:avLst/>
          </a:prstGeom>
          <a:solidFill>
            <a:schemeClr val="bg1"/>
          </a:solidFill>
          <a:ln>
            <a:solidFill>
              <a:schemeClr val="tx1"/>
            </a:solidFill>
          </a:ln>
        </p:spPr>
        <p:txBody>
          <a:bodyPr wrap="square" rtlCol="0">
            <a:spAutoFit/>
          </a:bodyPr>
          <a:lstStyle/>
          <a:p>
            <a:pPr algn="ctr"/>
            <a:r>
              <a:rPr lang="ja-JP" altLang="en-US" sz="3200" dirty="0"/>
              <a:t>③キャンペーンの説明（児童）</a:t>
            </a:r>
            <a:endParaRPr kumimoji="1" lang="ja-JP" altLang="en-US" sz="3200" dirty="0"/>
          </a:p>
        </p:txBody>
      </p:sp>
      <p:sp>
        <p:nvSpPr>
          <p:cNvPr id="17" name="テキスト ボックス 16">
            <a:extLst>
              <a:ext uri="{FF2B5EF4-FFF2-40B4-BE49-F238E27FC236}">
                <a16:creationId xmlns:a16="http://schemas.microsoft.com/office/drawing/2014/main" id="{282BB61A-EC27-479C-97CA-8C9FF86660D2}"/>
              </a:ext>
            </a:extLst>
          </p:cNvPr>
          <p:cNvSpPr txBox="1"/>
          <p:nvPr/>
        </p:nvSpPr>
        <p:spPr>
          <a:xfrm>
            <a:off x="1269247" y="3769477"/>
            <a:ext cx="6997341" cy="1077218"/>
          </a:xfrm>
          <a:prstGeom prst="rect">
            <a:avLst/>
          </a:prstGeom>
          <a:solidFill>
            <a:schemeClr val="bg1"/>
          </a:solidFill>
          <a:ln>
            <a:solidFill>
              <a:schemeClr val="tx1"/>
            </a:solidFill>
          </a:ln>
        </p:spPr>
        <p:txBody>
          <a:bodyPr wrap="square" rtlCol="0">
            <a:spAutoFit/>
          </a:bodyPr>
          <a:lstStyle/>
          <a:p>
            <a:pPr algn="ctr"/>
            <a:r>
              <a:rPr kumimoji="1" lang="ja-JP" altLang="en-US" sz="3200" dirty="0"/>
              <a:t>④キャンペーンの実施</a:t>
            </a:r>
            <a:endParaRPr kumimoji="1" lang="en-US" altLang="ja-JP" sz="3200" dirty="0"/>
          </a:p>
          <a:p>
            <a:pPr algn="ctr"/>
            <a:r>
              <a:rPr kumimoji="1" lang="ja-JP" altLang="en-US" sz="3200" dirty="0"/>
              <a:t>（事後評価）</a:t>
            </a:r>
          </a:p>
        </p:txBody>
      </p:sp>
      <p:sp>
        <p:nvSpPr>
          <p:cNvPr id="18" name="テキスト ボックス 17">
            <a:extLst>
              <a:ext uri="{FF2B5EF4-FFF2-40B4-BE49-F238E27FC236}">
                <a16:creationId xmlns:a16="http://schemas.microsoft.com/office/drawing/2014/main" id="{CB0FC434-7C54-43BA-9FD9-8C3491BBCE55}"/>
              </a:ext>
            </a:extLst>
          </p:cNvPr>
          <p:cNvSpPr txBox="1"/>
          <p:nvPr/>
        </p:nvSpPr>
        <p:spPr>
          <a:xfrm>
            <a:off x="1256974" y="5106121"/>
            <a:ext cx="6950134" cy="584775"/>
          </a:xfrm>
          <a:prstGeom prst="rect">
            <a:avLst/>
          </a:prstGeom>
          <a:noFill/>
          <a:ln>
            <a:solidFill>
              <a:schemeClr val="tx1"/>
            </a:solidFill>
          </a:ln>
        </p:spPr>
        <p:txBody>
          <a:bodyPr wrap="square" rtlCol="0">
            <a:spAutoFit/>
          </a:bodyPr>
          <a:lstStyle/>
          <a:p>
            <a:pPr algn="ctr"/>
            <a:r>
              <a:rPr kumimoji="1" lang="ja-JP" altLang="en-US" sz="3200" dirty="0"/>
              <a:t>⑤フィードバック</a:t>
            </a:r>
          </a:p>
        </p:txBody>
      </p:sp>
      <p:sp>
        <p:nvSpPr>
          <p:cNvPr id="26" name="正方形/長方形 25">
            <a:extLst>
              <a:ext uri="{FF2B5EF4-FFF2-40B4-BE49-F238E27FC236}">
                <a16:creationId xmlns:a16="http://schemas.microsoft.com/office/drawing/2014/main" id="{5748664D-4FE7-47BB-93AA-C5AF33FB83C7}"/>
              </a:ext>
            </a:extLst>
          </p:cNvPr>
          <p:cNvSpPr/>
          <p:nvPr/>
        </p:nvSpPr>
        <p:spPr>
          <a:xfrm>
            <a:off x="0" y="4"/>
            <a:ext cx="9144000" cy="103432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700" rIns="91396" bIns="45700" rtlCol="0" anchor="ctr"/>
          <a:lstStyle/>
          <a:p>
            <a:pPr algn="ctr" defTabSz="913960" fontAlgn="auto">
              <a:spcBef>
                <a:spcPts val="0"/>
              </a:spcBef>
              <a:spcAft>
                <a:spcPts val="0"/>
              </a:spcAft>
            </a:pPr>
            <a:r>
              <a:rPr lang="ja-JP" altLang="en-US" sz="4000" dirty="0">
                <a:solidFill>
                  <a:prstClr val="white"/>
                </a:solidFill>
                <a:effectLst/>
              </a:rPr>
              <a:t>キャンペーンの流れ</a:t>
            </a:r>
          </a:p>
        </p:txBody>
      </p:sp>
      <p:sp>
        <p:nvSpPr>
          <p:cNvPr id="2" name="四角形: 角を丸くする 1">
            <a:extLst>
              <a:ext uri="{FF2B5EF4-FFF2-40B4-BE49-F238E27FC236}">
                <a16:creationId xmlns:a16="http://schemas.microsoft.com/office/drawing/2014/main" id="{BAE17C99-9F5E-4D2E-B5C9-52001A61EE7F}"/>
              </a:ext>
            </a:extLst>
          </p:cNvPr>
          <p:cNvSpPr/>
          <p:nvPr/>
        </p:nvSpPr>
        <p:spPr>
          <a:xfrm>
            <a:off x="1115616" y="1124744"/>
            <a:ext cx="7344816" cy="92983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8509E6FC-91A0-4B96-BF48-EA2AC7A8355C}"/>
              </a:ext>
            </a:extLst>
          </p:cNvPr>
          <p:cNvSpPr/>
          <p:nvPr/>
        </p:nvSpPr>
        <p:spPr>
          <a:xfrm>
            <a:off x="1115616" y="1958401"/>
            <a:ext cx="7344816" cy="92983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47D7C6DC-2A2D-4A62-95A3-A03AC9343A3F}"/>
              </a:ext>
            </a:extLst>
          </p:cNvPr>
          <p:cNvSpPr/>
          <p:nvPr/>
        </p:nvSpPr>
        <p:spPr>
          <a:xfrm>
            <a:off x="1115616" y="2792058"/>
            <a:ext cx="7344816" cy="92983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13709F73-E7BD-44A7-A42C-B47354023C22}"/>
              </a:ext>
            </a:extLst>
          </p:cNvPr>
          <p:cNvSpPr/>
          <p:nvPr/>
        </p:nvSpPr>
        <p:spPr>
          <a:xfrm>
            <a:off x="1089950" y="3619418"/>
            <a:ext cx="7344816" cy="133664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0390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1" nodeType="clickEffect">
                                  <p:stCondLst>
                                    <p:cond delay="0"/>
                                  </p:stCondLst>
                                  <p:childTnLst>
                                    <p:animEffect transition="out" filter="barn(inVertical)">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xit" presetSubtype="21" fill="hold" grpId="1" nodeType="clickEffect">
                                  <p:stCondLst>
                                    <p:cond delay="0"/>
                                  </p:stCondLst>
                                  <p:childTnLst>
                                    <p:animEffect transition="out" filter="barn(inVertical)">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1" grpId="0" animBg="1"/>
      <p:bldP spid="11" grpId="1" animBg="1"/>
      <p:bldP spid="12" grpId="0" animBg="1"/>
      <p:bldP spid="12" grpId="1" animBg="1"/>
      <p:bldP spid="14" grpId="0" animBg="1"/>
      <p:bldP spid="1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B71342CF-3A9A-4542-BE94-00347F43E2C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9752" y="116632"/>
            <a:ext cx="5664629" cy="4248472"/>
          </a:xfrm>
        </p:spPr>
      </p:pic>
      <p:pic>
        <p:nvPicPr>
          <p:cNvPr id="6" name="コンテンツ プレースホルダー 4">
            <a:extLst>
              <a:ext uri="{FF2B5EF4-FFF2-40B4-BE49-F238E27FC236}">
                <a16:creationId xmlns:a16="http://schemas.microsoft.com/office/drawing/2014/main" id="{03A812CF-C40D-49C9-8F17-418115ADBE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330260" y="2781602"/>
            <a:ext cx="4325874" cy="3244406"/>
          </a:xfrm>
          <a:prstGeom prst="rect">
            <a:avLst/>
          </a:prstGeom>
        </p:spPr>
      </p:pic>
      <p:sp>
        <p:nvSpPr>
          <p:cNvPr id="8" name="テキスト ボックス 7">
            <a:extLst>
              <a:ext uri="{FF2B5EF4-FFF2-40B4-BE49-F238E27FC236}">
                <a16:creationId xmlns:a16="http://schemas.microsoft.com/office/drawing/2014/main" id="{A123037C-D223-456F-B6F6-1FC8F14FDF55}"/>
              </a:ext>
            </a:extLst>
          </p:cNvPr>
          <p:cNvSpPr txBox="1"/>
          <p:nvPr/>
        </p:nvSpPr>
        <p:spPr>
          <a:xfrm>
            <a:off x="6012160" y="548680"/>
            <a:ext cx="2736304" cy="954107"/>
          </a:xfrm>
          <a:prstGeom prst="rect">
            <a:avLst/>
          </a:prstGeom>
          <a:noFill/>
        </p:spPr>
        <p:txBody>
          <a:bodyPr wrap="square" rtlCol="0">
            <a:spAutoFit/>
          </a:bodyPr>
          <a:lstStyle/>
          <a:p>
            <a:r>
              <a:rPr kumimoji="1" lang="ja-JP" altLang="en-US" sz="2800" dirty="0"/>
              <a:t>キャンペーンの</a:t>
            </a:r>
            <a:endParaRPr kumimoji="1" lang="en-US" altLang="ja-JP" sz="2800" dirty="0"/>
          </a:p>
          <a:p>
            <a:r>
              <a:rPr kumimoji="1" lang="ja-JP" altLang="en-US" sz="2800" dirty="0"/>
              <a:t>実施様子</a:t>
            </a:r>
          </a:p>
        </p:txBody>
      </p:sp>
    </p:spTree>
    <p:extLst>
      <p:ext uri="{BB962C8B-B14F-4D97-AF65-F5344CB8AC3E}">
        <p14:creationId xmlns:p14="http://schemas.microsoft.com/office/powerpoint/2010/main" val="1808207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2">
            <a:extLst>
              <a:ext uri="{FF2B5EF4-FFF2-40B4-BE49-F238E27FC236}">
                <a16:creationId xmlns:a16="http://schemas.microsoft.com/office/drawing/2014/main" id="{59D4F47B-A5FB-4283-A4B5-949930E6A05D}"/>
              </a:ext>
            </a:extLst>
          </p:cNvPr>
          <p:cNvSpPr txBox="1">
            <a:spLocks/>
          </p:cNvSpPr>
          <p:nvPr/>
        </p:nvSpPr>
        <p:spPr>
          <a:xfrm>
            <a:off x="1874186" y="1926724"/>
            <a:ext cx="5810278" cy="321682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endParaRPr lang="en-US" altLang="ja-JP" sz="3600" dirty="0"/>
          </a:p>
          <a:p>
            <a:pPr marL="0" indent="0" algn="ctr">
              <a:buNone/>
            </a:pPr>
            <a:endParaRPr lang="en-US" altLang="ja-JP" sz="3600" dirty="0"/>
          </a:p>
        </p:txBody>
      </p:sp>
      <p:sp>
        <p:nvSpPr>
          <p:cNvPr id="20" name="矢印: 下 19">
            <a:extLst>
              <a:ext uri="{FF2B5EF4-FFF2-40B4-BE49-F238E27FC236}">
                <a16:creationId xmlns:a16="http://schemas.microsoft.com/office/drawing/2014/main" id="{53A200F3-BE23-4443-99FA-A9BF1C58D381}"/>
              </a:ext>
            </a:extLst>
          </p:cNvPr>
          <p:cNvSpPr/>
          <p:nvPr/>
        </p:nvSpPr>
        <p:spPr>
          <a:xfrm>
            <a:off x="419742" y="1287631"/>
            <a:ext cx="528626" cy="4465485"/>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13" name="テキスト ボックス 12">
            <a:extLst>
              <a:ext uri="{FF2B5EF4-FFF2-40B4-BE49-F238E27FC236}">
                <a16:creationId xmlns:a16="http://schemas.microsoft.com/office/drawing/2014/main" id="{BB25850C-22F9-4F2E-A176-4500D91B960B}"/>
              </a:ext>
            </a:extLst>
          </p:cNvPr>
          <p:cNvSpPr txBox="1"/>
          <p:nvPr/>
        </p:nvSpPr>
        <p:spPr>
          <a:xfrm>
            <a:off x="1256975" y="1287631"/>
            <a:ext cx="7009614" cy="584775"/>
          </a:xfrm>
          <a:prstGeom prst="rect">
            <a:avLst/>
          </a:prstGeom>
          <a:solidFill>
            <a:schemeClr val="accent4">
              <a:lumMod val="20000"/>
              <a:lumOff val="80000"/>
            </a:schemeClr>
          </a:solidFill>
          <a:ln>
            <a:solidFill>
              <a:schemeClr val="tx1"/>
            </a:solidFill>
          </a:ln>
        </p:spPr>
        <p:txBody>
          <a:bodyPr wrap="square" rtlCol="0">
            <a:spAutoFit/>
          </a:bodyPr>
          <a:lstStyle/>
          <a:p>
            <a:pPr algn="ctr"/>
            <a:r>
              <a:rPr kumimoji="1" lang="ja-JP" altLang="en-US" sz="3200" dirty="0"/>
              <a:t>キャンペーンの説明（職員）</a:t>
            </a:r>
          </a:p>
        </p:txBody>
      </p:sp>
      <p:sp>
        <p:nvSpPr>
          <p:cNvPr id="15" name="テキスト ボックス 14">
            <a:extLst>
              <a:ext uri="{FF2B5EF4-FFF2-40B4-BE49-F238E27FC236}">
                <a16:creationId xmlns:a16="http://schemas.microsoft.com/office/drawing/2014/main" id="{0F17CE96-8850-415C-B413-0A8C78F7CDB4}"/>
              </a:ext>
            </a:extLst>
          </p:cNvPr>
          <p:cNvSpPr txBox="1"/>
          <p:nvPr/>
        </p:nvSpPr>
        <p:spPr>
          <a:xfrm>
            <a:off x="1282965" y="2164450"/>
            <a:ext cx="6971350" cy="584775"/>
          </a:xfrm>
          <a:prstGeom prst="rect">
            <a:avLst/>
          </a:prstGeom>
          <a:solidFill>
            <a:schemeClr val="accent4">
              <a:lumMod val="20000"/>
              <a:lumOff val="80000"/>
            </a:schemeClr>
          </a:solidFill>
          <a:ln>
            <a:solidFill>
              <a:schemeClr val="tx1"/>
            </a:solidFill>
          </a:ln>
        </p:spPr>
        <p:txBody>
          <a:bodyPr wrap="square" rtlCol="0">
            <a:spAutoFit/>
          </a:bodyPr>
          <a:lstStyle/>
          <a:p>
            <a:pPr algn="ctr"/>
            <a:r>
              <a:rPr lang="ja-JP" altLang="en-US" sz="3200" dirty="0"/>
              <a:t>事前評価</a:t>
            </a:r>
            <a:endParaRPr kumimoji="1" lang="ja-JP" altLang="en-US" sz="3200" dirty="0"/>
          </a:p>
        </p:txBody>
      </p:sp>
      <p:sp>
        <p:nvSpPr>
          <p:cNvPr id="16" name="テキスト ボックス 15">
            <a:extLst>
              <a:ext uri="{FF2B5EF4-FFF2-40B4-BE49-F238E27FC236}">
                <a16:creationId xmlns:a16="http://schemas.microsoft.com/office/drawing/2014/main" id="{AED95C6E-E49A-43BD-BFBB-156A97445549}"/>
              </a:ext>
            </a:extLst>
          </p:cNvPr>
          <p:cNvSpPr txBox="1"/>
          <p:nvPr/>
        </p:nvSpPr>
        <p:spPr>
          <a:xfrm>
            <a:off x="1256974" y="2987057"/>
            <a:ext cx="6997341" cy="584775"/>
          </a:xfrm>
          <a:prstGeom prst="rect">
            <a:avLst/>
          </a:prstGeom>
          <a:solidFill>
            <a:schemeClr val="bg1"/>
          </a:solidFill>
          <a:ln>
            <a:solidFill>
              <a:schemeClr val="tx1"/>
            </a:solidFill>
          </a:ln>
        </p:spPr>
        <p:txBody>
          <a:bodyPr wrap="square" rtlCol="0">
            <a:spAutoFit/>
          </a:bodyPr>
          <a:lstStyle/>
          <a:p>
            <a:pPr algn="ctr"/>
            <a:r>
              <a:rPr lang="ja-JP" altLang="en-US" sz="3200" dirty="0"/>
              <a:t>キャンペーンの説明（児童）</a:t>
            </a:r>
            <a:endParaRPr kumimoji="1" lang="ja-JP" altLang="en-US" sz="3200" dirty="0"/>
          </a:p>
        </p:txBody>
      </p:sp>
      <p:sp>
        <p:nvSpPr>
          <p:cNvPr id="17" name="テキスト ボックス 16">
            <a:extLst>
              <a:ext uri="{FF2B5EF4-FFF2-40B4-BE49-F238E27FC236}">
                <a16:creationId xmlns:a16="http://schemas.microsoft.com/office/drawing/2014/main" id="{282BB61A-EC27-479C-97CA-8C9FF86660D2}"/>
              </a:ext>
            </a:extLst>
          </p:cNvPr>
          <p:cNvSpPr txBox="1"/>
          <p:nvPr/>
        </p:nvSpPr>
        <p:spPr>
          <a:xfrm>
            <a:off x="1269247" y="3769477"/>
            <a:ext cx="6997341" cy="1077218"/>
          </a:xfrm>
          <a:prstGeom prst="rect">
            <a:avLst/>
          </a:prstGeom>
          <a:solidFill>
            <a:schemeClr val="bg1"/>
          </a:solidFill>
          <a:ln>
            <a:solidFill>
              <a:schemeClr val="tx1"/>
            </a:solidFill>
          </a:ln>
        </p:spPr>
        <p:txBody>
          <a:bodyPr wrap="square" rtlCol="0">
            <a:spAutoFit/>
          </a:bodyPr>
          <a:lstStyle/>
          <a:p>
            <a:pPr algn="ctr"/>
            <a:r>
              <a:rPr kumimoji="1" lang="ja-JP" altLang="en-US" sz="3200" dirty="0"/>
              <a:t>キャンペーンの実施</a:t>
            </a:r>
            <a:endParaRPr kumimoji="1" lang="en-US" altLang="ja-JP" sz="3200" dirty="0"/>
          </a:p>
          <a:p>
            <a:pPr algn="ctr"/>
            <a:r>
              <a:rPr kumimoji="1" lang="ja-JP" altLang="en-US" sz="3200" dirty="0"/>
              <a:t>（事後評価）</a:t>
            </a:r>
          </a:p>
        </p:txBody>
      </p:sp>
      <p:sp>
        <p:nvSpPr>
          <p:cNvPr id="18" name="テキスト ボックス 17">
            <a:extLst>
              <a:ext uri="{FF2B5EF4-FFF2-40B4-BE49-F238E27FC236}">
                <a16:creationId xmlns:a16="http://schemas.microsoft.com/office/drawing/2014/main" id="{CB0FC434-7C54-43BA-9FD9-8C3491BBCE55}"/>
              </a:ext>
            </a:extLst>
          </p:cNvPr>
          <p:cNvSpPr txBox="1"/>
          <p:nvPr/>
        </p:nvSpPr>
        <p:spPr>
          <a:xfrm>
            <a:off x="1256974" y="5106121"/>
            <a:ext cx="6950134" cy="584775"/>
          </a:xfrm>
          <a:prstGeom prst="rect">
            <a:avLst/>
          </a:prstGeom>
          <a:noFill/>
          <a:ln>
            <a:solidFill>
              <a:schemeClr val="tx1"/>
            </a:solidFill>
          </a:ln>
        </p:spPr>
        <p:txBody>
          <a:bodyPr wrap="square" rtlCol="0">
            <a:spAutoFit/>
          </a:bodyPr>
          <a:lstStyle/>
          <a:p>
            <a:pPr algn="ctr"/>
            <a:r>
              <a:rPr kumimoji="1" lang="ja-JP" altLang="en-US" sz="3200" dirty="0"/>
              <a:t>フィードバック</a:t>
            </a:r>
          </a:p>
        </p:txBody>
      </p:sp>
      <p:sp>
        <p:nvSpPr>
          <p:cNvPr id="26" name="正方形/長方形 25">
            <a:extLst>
              <a:ext uri="{FF2B5EF4-FFF2-40B4-BE49-F238E27FC236}">
                <a16:creationId xmlns:a16="http://schemas.microsoft.com/office/drawing/2014/main" id="{5748664D-4FE7-47BB-93AA-C5AF33FB83C7}"/>
              </a:ext>
            </a:extLst>
          </p:cNvPr>
          <p:cNvSpPr/>
          <p:nvPr/>
        </p:nvSpPr>
        <p:spPr>
          <a:xfrm>
            <a:off x="0" y="4"/>
            <a:ext cx="9144000" cy="103432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700" rIns="91396" bIns="45700" rtlCol="0" anchor="ctr"/>
          <a:lstStyle/>
          <a:p>
            <a:pPr algn="ctr" defTabSz="913960" fontAlgn="auto">
              <a:spcBef>
                <a:spcPts val="0"/>
              </a:spcBef>
              <a:spcAft>
                <a:spcPts val="0"/>
              </a:spcAft>
            </a:pPr>
            <a:r>
              <a:rPr lang="ja-JP" altLang="en-US" sz="4000" dirty="0">
                <a:solidFill>
                  <a:prstClr val="white"/>
                </a:solidFill>
                <a:effectLst/>
              </a:rPr>
              <a:t>キャンペーンの流れ</a:t>
            </a:r>
          </a:p>
        </p:txBody>
      </p:sp>
      <p:sp>
        <p:nvSpPr>
          <p:cNvPr id="11" name="四角形: 角を丸くする 10">
            <a:extLst>
              <a:ext uri="{FF2B5EF4-FFF2-40B4-BE49-F238E27FC236}">
                <a16:creationId xmlns:a16="http://schemas.microsoft.com/office/drawing/2014/main" id="{D1AD2D49-F55F-429E-9D1E-7200FE40BF4D}"/>
              </a:ext>
            </a:extLst>
          </p:cNvPr>
          <p:cNvSpPr/>
          <p:nvPr/>
        </p:nvSpPr>
        <p:spPr>
          <a:xfrm>
            <a:off x="1106917" y="3692953"/>
            <a:ext cx="7344816" cy="129264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19F0B24A-CD67-4658-BE6C-02E6289006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3442" y="1089231"/>
            <a:ext cx="6817197" cy="5360492"/>
          </a:xfrm>
          <a:prstGeom prst="rect">
            <a:avLst/>
          </a:prstGeom>
        </p:spPr>
      </p:pic>
      <p:sp>
        <p:nvSpPr>
          <p:cNvPr id="14" name="四角形: 角を丸くする 13">
            <a:extLst>
              <a:ext uri="{FF2B5EF4-FFF2-40B4-BE49-F238E27FC236}">
                <a16:creationId xmlns:a16="http://schemas.microsoft.com/office/drawing/2014/main" id="{3BD8105A-70CD-4E47-A8D7-05B4B15E365D}"/>
              </a:ext>
            </a:extLst>
          </p:cNvPr>
          <p:cNvSpPr/>
          <p:nvPr/>
        </p:nvSpPr>
        <p:spPr>
          <a:xfrm>
            <a:off x="1059633" y="4985595"/>
            <a:ext cx="7344816" cy="94372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9205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xit" presetSubtype="0" fill="hold" nodeType="clickEffect">
                                  <p:stCondLst>
                                    <p:cond delay="0"/>
                                  </p:stCondLst>
                                  <p:childTnLst>
                                    <p:animEffect transition="out" filter="fade">
                                      <p:cBhvr>
                                        <p:cTn id="21" dur="1000"/>
                                        <p:tgtEl>
                                          <p:spTgt spid="12"/>
                                        </p:tgtEl>
                                      </p:cBhvr>
                                    </p:animEffect>
                                    <p:anim calcmode="lin" valueType="num">
                                      <p:cBhvr>
                                        <p:cTn id="22" dur="1000"/>
                                        <p:tgtEl>
                                          <p:spTgt spid="12"/>
                                        </p:tgtEl>
                                        <p:attrNameLst>
                                          <p:attrName>ppt_x</p:attrName>
                                        </p:attrNameLst>
                                      </p:cBhvr>
                                      <p:tavLst>
                                        <p:tav tm="0">
                                          <p:val>
                                            <p:strVal val="ppt_x"/>
                                          </p:val>
                                        </p:tav>
                                        <p:tav tm="100000">
                                          <p:val>
                                            <p:strVal val="ppt_x"/>
                                          </p:val>
                                        </p:tav>
                                      </p:tavLst>
                                    </p:anim>
                                    <p:anim calcmode="lin" valueType="num">
                                      <p:cBhvr>
                                        <p:cTn id="23" dur="1000"/>
                                        <p:tgtEl>
                                          <p:spTgt spid="12"/>
                                        </p:tgtEl>
                                        <p:attrNameLst>
                                          <p:attrName>ppt_y</p:attrName>
                                        </p:attrNameLst>
                                      </p:cBhvr>
                                      <p:tavLst>
                                        <p:tav tm="0">
                                          <p:val>
                                            <p:strVal val="ppt_y"/>
                                          </p:val>
                                        </p:tav>
                                        <p:tav tm="100000">
                                          <p:val>
                                            <p:strVal val="ppt_y+.1"/>
                                          </p:val>
                                        </p:tav>
                                      </p:tavLst>
                                    </p:anim>
                                    <p:set>
                                      <p:cBhvr>
                                        <p:cTn id="24" dur="1" fill="hold">
                                          <p:stCondLst>
                                            <p:cond delay="999"/>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xit" presetSubtype="21" fill="hold" grpId="1" nodeType="clickEffect">
                                  <p:stCondLst>
                                    <p:cond delay="0"/>
                                  </p:stCondLst>
                                  <p:childTnLst>
                                    <p:animEffect transition="out" filter="barn(inVertical)">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4" grpId="0" animBg="1"/>
      <p:bldP spid="1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3563" y="3056"/>
            <a:ext cx="9144000" cy="103432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defRPr/>
            </a:pPr>
            <a:r>
              <a:rPr kumimoji="0" lang="ja-JP" altLang="en-US" sz="4400" kern="0" dirty="0">
                <a:ln w="0"/>
                <a:solidFill>
                  <a:schemeClr val="tx1"/>
                </a:solidFill>
                <a:effectLst>
                  <a:outerShdw blurRad="38100" dist="19050" dir="2700000" algn="tl" rotWithShape="0">
                    <a:schemeClr val="dk1">
                      <a:alpha val="40000"/>
                    </a:schemeClr>
                  </a:outerShdw>
                </a:effectLst>
                <a:latin typeface="メイリオ"/>
              </a:rPr>
              <a:t>　スクールワイドＰＢＳ</a:t>
            </a:r>
            <a:endParaRPr kumimoji="0" lang="ja-JP" altLang="en-US" sz="4000" kern="0" dirty="0">
              <a:ln w="0"/>
              <a:solidFill>
                <a:schemeClr val="tx1"/>
              </a:solidFill>
              <a:effectLst>
                <a:outerShdw blurRad="38100" dist="19050" dir="2700000" algn="tl" rotWithShape="0">
                  <a:schemeClr val="dk1">
                    <a:alpha val="40000"/>
                  </a:schemeClr>
                </a:outerShdw>
              </a:effectLst>
            </a:endParaRPr>
          </a:p>
        </p:txBody>
      </p:sp>
      <p:sp>
        <p:nvSpPr>
          <p:cNvPr id="19" name="二等辺三角形 18"/>
          <p:cNvSpPr/>
          <p:nvPr/>
        </p:nvSpPr>
        <p:spPr>
          <a:xfrm>
            <a:off x="1831586" y="1295142"/>
            <a:ext cx="5120469" cy="4814011"/>
          </a:xfrm>
          <a:prstGeom prst="triangle">
            <a:avLst>
              <a:gd name="adj" fmla="val 51225"/>
            </a:avLst>
          </a:prstGeom>
          <a:gradFill flip="none" rotWithShape="1">
            <a:gsLst>
              <a:gs pos="4000">
                <a:srgbClr val="FF3399"/>
              </a:gs>
              <a:gs pos="41000">
                <a:srgbClr val="FFFF00"/>
              </a:gs>
              <a:gs pos="71000">
                <a:srgbClr val="00FF00"/>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8" name="左中かっこ 7"/>
          <p:cNvSpPr/>
          <p:nvPr/>
        </p:nvSpPr>
        <p:spPr>
          <a:xfrm rot="1708539">
            <a:off x="2751143" y="899959"/>
            <a:ext cx="404698" cy="5441899"/>
          </a:xfrm>
          <a:prstGeom prst="leftBrace">
            <a:avLst>
              <a:gd name="adj1" fmla="val 22989"/>
              <a:gd name="adj2" fmla="val 58453"/>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prstClr val="black"/>
              </a:solidFill>
            </a:endParaRPr>
          </a:p>
        </p:txBody>
      </p:sp>
      <p:sp>
        <p:nvSpPr>
          <p:cNvPr id="2054" name="テキスト ボックス 8"/>
          <p:cNvSpPr txBox="1">
            <a:spLocks noChangeArrowheads="1"/>
          </p:cNvSpPr>
          <p:nvPr/>
        </p:nvSpPr>
        <p:spPr bwMode="auto">
          <a:xfrm>
            <a:off x="179512" y="3058506"/>
            <a:ext cx="2440522" cy="830997"/>
          </a:xfrm>
          <a:prstGeom prst="rect">
            <a:avLst/>
          </a:prstGeom>
          <a:solidFill>
            <a:schemeClr val="accent5">
              <a:lumMod val="20000"/>
              <a:lumOff val="80000"/>
              <a:alpha val="50195"/>
            </a:schemeClr>
          </a:solidFill>
          <a:ln w="25400">
            <a:solidFill>
              <a:schemeClr val="bg1">
                <a:lumMod val="65000"/>
              </a:schemeClr>
            </a:solidFill>
            <a:miter lim="800000"/>
            <a:headEnd/>
            <a:tailEnd/>
          </a:ln>
        </p:spPr>
        <p:txBody>
          <a:bodyPr wrap="square" anchor="ctr">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r>
              <a:rPr lang="ja-JP" altLang="en-US" sz="2400" dirty="0">
                <a:solidFill>
                  <a:prstClr val="black"/>
                </a:solidFill>
                <a:effectLst/>
                <a:latin typeface="メイリオ" panose="020B0604030504040204" pitchFamily="50" charset="-128"/>
                <a:ea typeface="メイリオ" panose="020B0604030504040204" pitchFamily="50" charset="-128"/>
                <a:cs typeface="メイリオ" panose="020B0604030504040204" pitchFamily="50" charset="-128"/>
              </a:rPr>
              <a:t>学校・学級全体への支援</a:t>
            </a:r>
          </a:p>
        </p:txBody>
      </p:sp>
      <p:sp>
        <p:nvSpPr>
          <p:cNvPr id="2055" name="テキスト ボックス 9"/>
          <p:cNvSpPr txBox="1">
            <a:spLocks noChangeArrowheads="1"/>
          </p:cNvSpPr>
          <p:nvPr/>
        </p:nvSpPr>
        <p:spPr bwMode="auto">
          <a:xfrm>
            <a:off x="5760515" y="2445629"/>
            <a:ext cx="2987949" cy="1200329"/>
          </a:xfrm>
          <a:prstGeom prst="rect">
            <a:avLst/>
          </a:prstGeom>
          <a:solidFill>
            <a:srgbClr val="FFFF65"/>
          </a:solidFill>
          <a:ln w="25400">
            <a:solidFill>
              <a:schemeClr val="bg1">
                <a:lumMod val="65000"/>
              </a:schemeClr>
            </a:solidFill>
            <a:miter lim="800000"/>
            <a:headEnd/>
            <a:tailEnd/>
          </a:ln>
        </p:spPr>
        <p:txBody>
          <a:bodyPr wrap="square" anchor="ctr">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a:r>
              <a:rPr lang="ja-JP" altLang="en-US" sz="2400" dirty="0">
                <a:solidFill>
                  <a:prstClr val="black"/>
                </a:solidFill>
                <a:effectLst/>
                <a:latin typeface="メイリオ" panose="020B0604030504040204" pitchFamily="50" charset="-128"/>
                <a:ea typeface="メイリオ" panose="020B0604030504040204" pitchFamily="50" charset="-128"/>
                <a:cs typeface="メイリオ" panose="020B0604030504040204" pitchFamily="50" charset="-128"/>
              </a:rPr>
              <a:t>全体の支援よりも　少し手厚い支援</a:t>
            </a:r>
            <a:endParaRPr lang="en-US" altLang="ja-JP" sz="2400" dirty="0">
              <a:solidFill>
                <a:prstClr val="black"/>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dirty="0">
                <a:solidFill>
                  <a:prstClr val="black"/>
                </a:solidFill>
                <a:effectLst/>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2400" dirty="0">
                <a:solidFill>
                  <a:prstClr val="black"/>
                </a:solidFill>
                <a:effectLst/>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400" dirty="0">
                <a:solidFill>
                  <a:prstClr val="black"/>
                </a:solidFill>
                <a:effectLst/>
                <a:latin typeface="メイリオ" panose="020B0604030504040204" pitchFamily="50" charset="-128"/>
                <a:ea typeface="メイリオ" panose="020B0604030504040204" pitchFamily="50" charset="-128"/>
                <a:cs typeface="メイリオ" panose="020B0604030504040204" pitchFamily="50" charset="-128"/>
              </a:rPr>
              <a:t>層）</a:t>
            </a:r>
            <a:endParaRPr lang="en-US" altLang="ja-JP" sz="2400" dirty="0">
              <a:solidFill>
                <a:prstClr val="black"/>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56" name="テキスト ボックス 10"/>
          <p:cNvSpPr txBox="1">
            <a:spLocks noChangeArrowheads="1"/>
          </p:cNvSpPr>
          <p:nvPr/>
        </p:nvSpPr>
        <p:spPr bwMode="auto">
          <a:xfrm>
            <a:off x="5492548" y="812507"/>
            <a:ext cx="2954655" cy="830997"/>
          </a:xfrm>
          <a:prstGeom prst="rect">
            <a:avLst/>
          </a:prstGeom>
          <a:solidFill>
            <a:srgbClr val="FF7979">
              <a:alpha val="50000"/>
            </a:srgbClr>
          </a:solidFill>
          <a:ln w="25400">
            <a:solidFill>
              <a:schemeClr val="bg1">
                <a:lumMod val="65000"/>
              </a:schemeClr>
            </a:solidFill>
            <a:miter lim="800000"/>
            <a:headEnd/>
            <a:tailEnd/>
          </a:ln>
        </p:spPr>
        <p:txBody>
          <a:bodyPr wrap="none">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r>
              <a:rPr lang="ja-JP" altLang="en-US" sz="2400" dirty="0">
                <a:solidFill>
                  <a:prstClr val="black"/>
                </a:solidFill>
                <a:effectLst/>
                <a:latin typeface="メイリオ" panose="020B0604030504040204" pitchFamily="50" charset="-128"/>
                <a:ea typeface="メイリオ" panose="020B0604030504040204" pitchFamily="50" charset="-128"/>
                <a:cs typeface="メイリオ" panose="020B0604030504040204" pitchFamily="50" charset="-128"/>
              </a:rPr>
              <a:t>さらに個別的な支援</a:t>
            </a:r>
            <a:endParaRPr lang="en-US" altLang="ja-JP" sz="2400" dirty="0">
              <a:solidFill>
                <a:prstClr val="black"/>
              </a:solidFill>
              <a:effectLst/>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solidFill>
                  <a:prstClr val="black"/>
                </a:solidFill>
                <a:effectLst/>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2400" dirty="0">
                <a:solidFill>
                  <a:prstClr val="black"/>
                </a:solidFill>
                <a:effectLst/>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400" dirty="0">
                <a:solidFill>
                  <a:prstClr val="black"/>
                </a:solidFill>
                <a:effectLst/>
                <a:latin typeface="メイリオ" panose="020B0604030504040204" pitchFamily="50" charset="-128"/>
                <a:ea typeface="メイリオ" panose="020B0604030504040204" pitchFamily="50" charset="-128"/>
                <a:cs typeface="メイリオ" panose="020B0604030504040204" pitchFamily="50" charset="-128"/>
              </a:rPr>
              <a:t>層）</a:t>
            </a:r>
            <a:endParaRPr lang="en-US" altLang="ja-JP" sz="2400" dirty="0">
              <a:solidFill>
                <a:prstClr val="black"/>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左中かっこ 11"/>
          <p:cNvSpPr/>
          <p:nvPr/>
        </p:nvSpPr>
        <p:spPr>
          <a:xfrm rot="8991380">
            <a:off x="4987296" y="1182622"/>
            <a:ext cx="472704" cy="763433"/>
          </a:xfrm>
          <a:prstGeom prst="leftBrace">
            <a:avLst>
              <a:gd name="adj1" fmla="val 22989"/>
              <a:gd name="adj2" fmla="val 45544"/>
            </a:avLst>
          </a:prstGeom>
          <a:ln w="25400">
            <a:solidFill>
              <a:srgbClr val="FF797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prstClr val="black"/>
              </a:solidFill>
            </a:endParaRPr>
          </a:p>
        </p:txBody>
      </p:sp>
      <p:sp>
        <p:nvSpPr>
          <p:cNvPr id="13" name="左中かっこ 12"/>
          <p:cNvSpPr/>
          <p:nvPr/>
        </p:nvSpPr>
        <p:spPr>
          <a:xfrm rot="9192070">
            <a:off x="4940002" y="1114667"/>
            <a:ext cx="456340" cy="1998702"/>
          </a:xfrm>
          <a:prstGeom prst="leftBrace">
            <a:avLst>
              <a:gd name="adj1" fmla="val 22989"/>
              <a:gd name="adj2" fmla="val 11444"/>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prstClr val="black"/>
              </a:solidFill>
            </a:endParaRPr>
          </a:p>
        </p:txBody>
      </p:sp>
      <p:sp>
        <p:nvSpPr>
          <p:cNvPr id="2059" name="テキスト ボックス 15"/>
          <p:cNvSpPr txBox="1">
            <a:spLocks noChangeArrowheads="1"/>
          </p:cNvSpPr>
          <p:nvPr/>
        </p:nvSpPr>
        <p:spPr bwMode="auto">
          <a:xfrm>
            <a:off x="3660785" y="6594288"/>
            <a:ext cx="65825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1200" dirty="0">
                <a:solidFill>
                  <a:prstClr val="black"/>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effectLst/>
                <a:latin typeface="メイリオ" panose="020B0604030504040204" pitchFamily="50" charset="-128"/>
                <a:ea typeface="メイリオ" panose="020B0604030504040204" pitchFamily="50" charset="-128"/>
                <a:cs typeface="メイリオ" panose="020B0604030504040204" pitchFamily="50" charset="-128"/>
              </a:rPr>
              <a:t>参考</a:t>
            </a:r>
            <a:r>
              <a:rPr lang="en-US" altLang="ja-JP" sz="1200" dirty="0">
                <a:solidFill>
                  <a:prstClr val="black"/>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effectLst/>
                <a:latin typeface="メイリオ" panose="020B0604030504040204" pitchFamily="50" charset="-128"/>
                <a:ea typeface="メイリオ" panose="020B0604030504040204" pitchFamily="50" charset="-128"/>
                <a:cs typeface="メイリオ" panose="020B0604030504040204" pitchFamily="50" charset="-128"/>
              </a:rPr>
              <a:t>「学校全体で取り組むポジティブな行動支援」パンフレット（</a:t>
            </a:r>
            <a:r>
              <a:rPr lang="en-US" altLang="ja-JP" sz="1200" dirty="0">
                <a:solidFill>
                  <a:prstClr val="black"/>
                </a:solidFill>
                <a:effectLst/>
                <a:latin typeface="メイリオ" panose="020B0604030504040204" pitchFamily="50" charset="-128"/>
                <a:ea typeface="メイリオ" panose="020B0604030504040204" pitchFamily="50" charset="-128"/>
                <a:cs typeface="メイリオ" panose="020B0604030504040204" pitchFamily="50" charset="-128"/>
              </a:rPr>
              <a:t>2017</a:t>
            </a:r>
            <a:r>
              <a:rPr lang="ja-JP" altLang="en-US" sz="1200" dirty="0">
                <a:solidFill>
                  <a:prstClr val="black"/>
                </a:solidFill>
                <a:effectLst/>
                <a:latin typeface="メイリオ" panose="020B0604030504040204" pitchFamily="50" charset="-128"/>
                <a:ea typeface="メイリオ" panose="020B0604030504040204" pitchFamily="50" charset="-128"/>
                <a:cs typeface="メイリオ" panose="020B0604030504040204" pitchFamily="50" charset="-128"/>
              </a:rPr>
              <a:t>）</a:t>
            </a:r>
          </a:p>
        </p:txBody>
      </p:sp>
      <p:pic>
        <p:nvPicPr>
          <p:cNvPr id="33" name="図 32"/>
          <p:cNvPicPr>
            <a:picLocks noChangeAspect="1"/>
          </p:cNvPicPr>
          <p:nvPr/>
        </p:nvPicPr>
        <p:blipFill rotWithShape="1">
          <a:blip r:embed="rId3" cstate="print">
            <a:extLst>
              <a:ext uri="{28A0092B-C50C-407E-A947-70E740481C1C}">
                <a14:useLocalDpi xmlns:a14="http://schemas.microsoft.com/office/drawing/2010/main" val="0"/>
              </a:ext>
            </a:extLst>
          </a:blip>
          <a:srcRect l="3078" t="-1370" r="63552" b="65468"/>
          <a:stretch/>
        </p:blipFill>
        <p:spPr>
          <a:xfrm>
            <a:off x="4140838" y="1503359"/>
            <a:ext cx="641430" cy="690112"/>
          </a:xfrm>
          <a:prstGeom prst="rect">
            <a:avLst/>
          </a:prstGeom>
        </p:spPr>
      </p:pic>
      <p:pic>
        <p:nvPicPr>
          <p:cNvPr id="34" name="図 33"/>
          <p:cNvPicPr>
            <a:picLocks noChangeAspect="1"/>
          </p:cNvPicPr>
          <p:nvPr/>
        </p:nvPicPr>
        <p:blipFill rotWithShape="1">
          <a:blip r:embed="rId3" cstate="print">
            <a:extLst>
              <a:ext uri="{28A0092B-C50C-407E-A947-70E740481C1C}">
                <a14:useLocalDpi xmlns:a14="http://schemas.microsoft.com/office/drawing/2010/main" val="0"/>
              </a:ext>
            </a:extLst>
          </a:blip>
          <a:srcRect r="33166" b="35027"/>
          <a:stretch/>
        </p:blipFill>
        <p:spPr>
          <a:xfrm>
            <a:off x="3800686" y="2075114"/>
            <a:ext cx="1232916" cy="1198574"/>
          </a:xfrm>
          <a:prstGeom prst="rect">
            <a:avLst/>
          </a:prstGeom>
        </p:spPr>
      </p:pic>
      <p:pic>
        <p:nvPicPr>
          <p:cNvPr id="35" name="図 34"/>
          <p:cNvPicPr>
            <a:picLocks noChangeAspect="1"/>
          </p:cNvPicPr>
          <p:nvPr/>
        </p:nvPicPr>
        <p:blipFill rotWithShape="1">
          <a:blip r:embed="rId3" cstate="print">
            <a:extLst>
              <a:ext uri="{28A0092B-C50C-407E-A947-70E740481C1C}">
                <a14:useLocalDpi xmlns:a14="http://schemas.microsoft.com/office/drawing/2010/main" val="0"/>
              </a:ext>
            </a:extLst>
          </a:blip>
          <a:srcRect b="33722"/>
          <a:stretch/>
        </p:blipFill>
        <p:spPr>
          <a:xfrm>
            <a:off x="3467869" y="3209982"/>
            <a:ext cx="1847905" cy="1224750"/>
          </a:xfrm>
          <a:prstGeom prst="rect">
            <a:avLst/>
          </a:prstGeom>
        </p:spPr>
      </p:pic>
      <p:pic>
        <p:nvPicPr>
          <p:cNvPr id="36" name="図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6367" y="4384872"/>
            <a:ext cx="1808636" cy="1808636"/>
          </a:xfrm>
          <a:prstGeom prst="rect">
            <a:avLst/>
          </a:prstGeom>
        </p:spPr>
      </p:pic>
      <p:pic>
        <p:nvPicPr>
          <p:cNvPr id="37" name="図 36"/>
          <p:cNvPicPr>
            <a:picLocks noChangeAspect="1"/>
          </p:cNvPicPr>
          <p:nvPr/>
        </p:nvPicPr>
        <p:blipFill rotWithShape="1">
          <a:blip r:embed="rId3" cstate="print">
            <a:extLst>
              <a:ext uri="{28A0092B-C50C-407E-A947-70E740481C1C}">
                <a14:useLocalDpi xmlns:a14="http://schemas.microsoft.com/office/drawing/2010/main" val="0"/>
              </a:ext>
            </a:extLst>
          </a:blip>
          <a:srcRect r="33166"/>
          <a:stretch/>
        </p:blipFill>
        <p:spPr>
          <a:xfrm>
            <a:off x="4649941" y="4410240"/>
            <a:ext cx="1208788" cy="1808636"/>
          </a:xfrm>
          <a:prstGeom prst="rect">
            <a:avLst/>
          </a:prstGeom>
        </p:spPr>
      </p:pic>
      <p:sp>
        <p:nvSpPr>
          <p:cNvPr id="26" name="テキスト ボックス 25"/>
          <p:cNvSpPr txBox="1"/>
          <p:nvPr/>
        </p:nvSpPr>
        <p:spPr>
          <a:xfrm>
            <a:off x="10685" y="2596839"/>
            <a:ext cx="2581987" cy="461665"/>
          </a:xfrm>
          <a:prstGeom prst="rect">
            <a:avLst/>
          </a:prstGeom>
          <a:noFill/>
        </p:spPr>
        <p:txBody>
          <a:bodyPr wrap="square" rtlCol="0">
            <a:spAutoFit/>
          </a:bodyPr>
          <a:lstStyle/>
          <a:p>
            <a:r>
              <a:rPr kumimoji="1" lang="ja-JP" altLang="en-US" sz="2400" b="1" dirty="0">
                <a:solidFill>
                  <a:srgbClr val="4545FD"/>
                </a:solidFill>
                <a:effectLst/>
              </a:rPr>
              <a:t>まずは、</a:t>
            </a:r>
          </a:p>
        </p:txBody>
      </p:sp>
      <p:sp>
        <p:nvSpPr>
          <p:cNvPr id="27" name="テキスト ボックス 26"/>
          <p:cNvSpPr txBox="1"/>
          <p:nvPr/>
        </p:nvSpPr>
        <p:spPr>
          <a:xfrm>
            <a:off x="5592737" y="1799534"/>
            <a:ext cx="3537700" cy="461665"/>
          </a:xfrm>
          <a:prstGeom prst="rect">
            <a:avLst/>
          </a:prstGeom>
          <a:noFill/>
        </p:spPr>
        <p:txBody>
          <a:bodyPr wrap="square" rtlCol="0">
            <a:spAutoFit/>
          </a:bodyPr>
          <a:lstStyle/>
          <a:p>
            <a:r>
              <a:rPr kumimoji="1" lang="ja-JP" altLang="en-US" sz="2400" b="1" dirty="0">
                <a:solidFill>
                  <a:srgbClr val="4545FD"/>
                </a:solidFill>
                <a:effectLst/>
              </a:rPr>
              <a:t>取組の状況に合わせて！</a:t>
            </a:r>
          </a:p>
        </p:txBody>
      </p:sp>
      <p:sp>
        <p:nvSpPr>
          <p:cNvPr id="9" name="下矢印 8"/>
          <p:cNvSpPr/>
          <p:nvPr/>
        </p:nvSpPr>
        <p:spPr>
          <a:xfrm>
            <a:off x="6963858" y="2173135"/>
            <a:ext cx="358760" cy="2677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下矢印 28"/>
          <p:cNvSpPr/>
          <p:nvPr/>
        </p:nvSpPr>
        <p:spPr>
          <a:xfrm rot="10986306">
            <a:off x="6980708" y="1544626"/>
            <a:ext cx="358760" cy="2677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BA3B18B9-018A-4927-B0D3-49371673ACB7}"/>
              </a:ext>
            </a:extLst>
          </p:cNvPr>
          <p:cNvSpPr txBox="1"/>
          <p:nvPr/>
        </p:nvSpPr>
        <p:spPr>
          <a:xfrm>
            <a:off x="190076" y="6247253"/>
            <a:ext cx="2050925" cy="430887"/>
          </a:xfrm>
          <a:prstGeom prst="rect">
            <a:avLst/>
          </a:prstGeom>
          <a:noFill/>
        </p:spPr>
        <p:txBody>
          <a:bodyPr wrap="square" rtlCol="0">
            <a:spAutoFit/>
          </a:bodyPr>
          <a:lstStyle/>
          <a:p>
            <a:r>
              <a:rPr kumimoji="1" lang="ja-JP" altLang="en-US" sz="1100" dirty="0"/>
              <a:t>徳島県立総合教育センター</a:t>
            </a:r>
            <a:endParaRPr kumimoji="1" lang="en-US" altLang="ja-JP" sz="1100" dirty="0"/>
          </a:p>
          <a:p>
            <a:r>
              <a:rPr lang="ja-JP" altLang="en-US" sz="1100" dirty="0"/>
              <a:t>特別支援・相談課</a:t>
            </a:r>
            <a:endParaRPr kumimoji="1" lang="ja-JP" altLang="en-US" sz="1100" dirty="0"/>
          </a:p>
        </p:txBody>
      </p:sp>
    </p:spTree>
    <p:extLst>
      <p:ext uri="{BB962C8B-B14F-4D97-AF65-F5344CB8AC3E}">
        <p14:creationId xmlns:p14="http://schemas.microsoft.com/office/powerpoint/2010/main" val="213918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fade">
                                      <p:cBhvr>
                                        <p:cTn id="10" dur="500"/>
                                        <p:tgtEl>
                                          <p:spTgt spid="20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55"/>
                                        </p:tgtEl>
                                        <p:attrNameLst>
                                          <p:attrName>style.visibility</p:attrName>
                                        </p:attrNameLst>
                                      </p:cBhvr>
                                      <p:to>
                                        <p:strVal val="visible"/>
                                      </p:to>
                                    </p:set>
                                    <p:animEffect transition="in" filter="fade">
                                      <p:cBhvr>
                                        <p:cTn id="21" dur="500"/>
                                        <p:tgtEl>
                                          <p:spTgt spid="205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56"/>
                                        </p:tgtEl>
                                        <p:attrNameLst>
                                          <p:attrName>style.visibility</p:attrName>
                                        </p:attrNameLst>
                                      </p:cBhvr>
                                      <p:to>
                                        <p:strVal val="visible"/>
                                      </p:to>
                                    </p:set>
                                    <p:animEffect transition="in" filter="fade">
                                      <p:cBhvr>
                                        <p:cTn id="29" dur="500"/>
                                        <p:tgtEl>
                                          <p:spTgt spid="205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54" grpId="0" animBg="1"/>
      <p:bldP spid="2055" grpId="0" animBg="1"/>
      <p:bldP spid="2056" grpId="0" animBg="1"/>
      <p:bldP spid="12" grpId="0" animBg="1"/>
      <p:bldP spid="13" grpId="0" animBg="1"/>
      <p:bldP spid="26" grpId="0"/>
      <p:bldP spid="27" grpId="0"/>
      <p:bldP spid="9" grpId="0"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1"/>
            <a:ext cx="9144000" cy="126875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700" rIns="91396" bIns="45700" rtlCol="0" anchor="ctr"/>
          <a:lstStyle/>
          <a:p>
            <a:pPr algn="ctr" defTabSz="913960" fontAlgn="auto">
              <a:spcBef>
                <a:spcPts val="0"/>
              </a:spcBef>
              <a:spcAft>
                <a:spcPts val="0"/>
              </a:spcAft>
            </a:pPr>
            <a:r>
              <a:rPr lang="ja-JP" altLang="en-US" sz="4000" b="1" dirty="0">
                <a:ln w="0"/>
                <a:solidFill>
                  <a:prstClr val="white"/>
                </a:solidFill>
                <a:effectLst/>
                <a:latin typeface="メイリオ"/>
              </a:rPr>
              <a:t>今年度行うこと　</a:t>
            </a:r>
            <a:r>
              <a:rPr lang="en-US" altLang="ja-JP" sz="2400" b="1" dirty="0">
                <a:ln w="0"/>
                <a:solidFill>
                  <a:prstClr val="white"/>
                </a:solidFill>
                <a:effectLst/>
                <a:latin typeface="メイリオ"/>
              </a:rPr>
              <a:t>※</a:t>
            </a:r>
            <a:r>
              <a:rPr lang="ja-JP" altLang="en-US" sz="2400" b="1" dirty="0">
                <a:ln w="0"/>
                <a:solidFill>
                  <a:prstClr val="white"/>
                </a:solidFill>
                <a:effectLst/>
                <a:latin typeface="メイリオ"/>
              </a:rPr>
              <a:t>予定です。</a:t>
            </a:r>
            <a:endParaRPr lang="en-US" altLang="ja-JP" sz="4000" b="1" dirty="0">
              <a:ln w="0"/>
              <a:solidFill>
                <a:prstClr val="white"/>
              </a:solidFill>
              <a:effectLst/>
              <a:latin typeface="メイリオ"/>
            </a:endParaRPr>
          </a:p>
        </p:txBody>
      </p:sp>
      <p:sp>
        <p:nvSpPr>
          <p:cNvPr id="5" name="テキスト ボックス 4"/>
          <p:cNvSpPr txBox="1"/>
          <p:nvPr/>
        </p:nvSpPr>
        <p:spPr>
          <a:xfrm>
            <a:off x="539552" y="1543549"/>
            <a:ext cx="8064896" cy="2585323"/>
          </a:xfrm>
          <a:prstGeom prst="rect">
            <a:avLst/>
          </a:prstGeom>
          <a:noFill/>
        </p:spPr>
        <p:txBody>
          <a:bodyPr wrap="square" rtlCol="0">
            <a:spAutoFit/>
          </a:bodyPr>
          <a:lstStyle/>
          <a:p>
            <a:pPr fontAlgn="auto">
              <a:spcBef>
                <a:spcPts val="0"/>
              </a:spcBef>
              <a:spcAft>
                <a:spcPts val="0"/>
              </a:spcAft>
            </a:pPr>
            <a:r>
              <a:rPr lang="ja-JP" altLang="en-US" sz="5400" b="1" dirty="0">
                <a:solidFill>
                  <a:schemeClr val="accent1"/>
                </a:solidFill>
                <a:effectLst/>
                <a:latin typeface="FrankRuehl"/>
                <a:ea typeface="メイリオ"/>
              </a:rPr>
              <a:t>①理論研修</a:t>
            </a:r>
            <a:endParaRPr lang="en-US" altLang="ja-JP" sz="5400" b="1" dirty="0">
              <a:solidFill>
                <a:schemeClr val="accent1"/>
              </a:solidFill>
              <a:effectLst/>
              <a:latin typeface="FrankRuehl"/>
              <a:ea typeface="メイリオ"/>
            </a:endParaRPr>
          </a:p>
          <a:p>
            <a:pPr fontAlgn="auto">
              <a:spcBef>
                <a:spcPts val="0"/>
              </a:spcBef>
              <a:spcAft>
                <a:spcPts val="0"/>
              </a:spcAft>
            </a:pPr>
            <a:r>
              <a:rPr lang="ja-JP" altLang="en-US" sz="5400" b="1" dirty="0">
                <a:solidFill>
                  <a:schemeClr val="accent1"/>
                </a:solidFill>
                <a:effectLst/>
                <a:latin typeface="FrankRuehl"/>
                <a:ea typeface="メイリオ"/>
              </a:rPr>
              <a:t>②行動マトリクス作成</a:t>
            </a:r>
            <a:endParaRPr lang="en-US" altLang="ja-JP" sz="5400" b="1" dirty="0">
              <a:solidFill>
                <a:schemeClr val="accent1"/>
              </a:solidFill>
              <a:effectLst/>
              <a:latin typeface="FrankRuehl"/>
              <a:ea typeface="メイリオ"/>
            </a:endParaRPr>
          </a:p>
          <a:p>
            <a:pPr fontAlgn="auto">
              <a:spcBef>
                <a:spcPts val="0"/>
              </a:spcBef>
              <a:spcAft>
                <a:spcPts val="0"/>
              </a:spcAft>
            </a:pPr>
            <a:r>
              <a:rPr lang="ja-JP" altLang="en-US" sz="5400" b="1" dirty="0">
                <a:solidFill>
                  <a:schemeClr val="accent1"/>
                </a:solidFill>
                <a:effectLst/>
                <a:latin typeface="FrankRuehl"/>
                <a:ea typeface="メイリオ"/>
              </a:rPr>
              <a:t>③キャンペーンの実施</a:t>
            </a:r>
            <a:endParaRPr lang="en-US" altLang="ja-JP" sz="5400" b="1" dirty="0">
              <a:solidFill>
                <a:schemeClr val="accent1"/>
              </a:solidFill>
              <a:effectLst/>
              <a:latin typeface="FrankRuehl"/>
              <a:ea typeface="メイリオ"/>
            </a:endParaRPr>
          </a:p>
        </p:txBody>
      </p:sp>
      <p:pic>
        <p:nvPicPr>
          <p:cNvPr id="14" name="図 13">
            <a:extLst>
              <a:ext uri="{FF2B5EF4-FFF2-40B4-BE49-F238E27FC236}">
                <a16:creationId xmlns:a16="http://schemas.microsoft.com/office/drawing/2014/main" id="{A2A5206F-DB14-47D2-9662-6F95FF1FC7E4}"/>
              </a:ext>
            </a:extLst>
          </p:cNvPr>
          <p:cNvPicPr>
            <a:picLocks noChangeAspect="1"/>
          </p:cNvPicPr>
          <p:nvPr/>
        </p:nvPicPr>
        <p:blipFill rotWithShape="1">
          <a:blip r:embed="rId3">
            <a:extLst>
              <a:ext uri="{28A0092B-C50C-407E-A947-70E740481C1C}">
                <a14:useLocalDpi xmlns:a14="http://schemas.microsoft.com/office/drawing/2010/main" val="0"/>
              </a:ext>
            </a:extLst>
          </a:blip>
          <a:srcRect l="22847" t="25328" r="21769" b="9313"/>
          <a:stretch/>
        </p:blipFill>
        <p:spPr>
          <a:xfrm>
            <a:off x="248224" y="4128872"/>
            <a:ext cx="2627784" cy="2449238"/>
          </a:xfrm>
          <a:prstGeom prst="rect">
            <a:avLst/>
          </a:prstGeom>
        </p:spPr>
      </p:pic>
      <p:pic>
        <p:nvPicPr>
          <p:cNvPr id="15" name="図 14">
            <a:extLst>
              <a:ext uri="{FF2B5EF4-FFF2-40B4-BE49-F238E27FC236}">
                <a16:creationId xmlns:a16="http://schemas.microsoft.com/office/drawing/2014/main" id="{2766DB21-3843-4B8D-82D4-455D464871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504" t="23582" r="11395" b="15212"/>
          <a:stretch/>
        </p:blipFill>
        <p:spPr>
          <a:xfrm>
            <a:off x="2907980" y="4173543"/>
            <a:ext cx="3013310" cy="2369424"/>
          </a:xfrm>
          <a:prstGeom prst="rect">
            <a:avLst/>
          </a:prstGeom>
        </p:spPr>
      </p:pic>
      <p:pic>
        <p:nvPicPr>
          <p:cNvPr id="16" name="図 15">
            <a:extLst>
              <a:ext uri="{FF2B5EF4-FFF2-40B4-BE49-F238E27FC236}">
                <a16:creationId xmlns:a16="http://schemas.microsoft.com/office/drawing/2014/main" id="{6519A354-7683-4BA6-B3A0-E6E4A8FFAA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3262" y="4168779"/>
            <a:ext cx="3013311" cy="2369424"/>
          </a:xfrm>
          <a:prstGeom prst="rect">
            <a:avLst/>
          </a:prstGeom>
        </p:spPr>
      </p:pic>
    </p:spTree>
    <p:extLst>
      <p:ext uri="{BB962C8B-B14F-4D97-AF65-F5344CB8AC3E}">
        <p14:creationId xmlns:p14="http://schemas.microsoft.com/office/powerpoint/2010/main" val="4155964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 name="タイトル 1"/>
          <p:cNvSpPr>
            <a:spLocks noGrp="1"/>
          </p:cNvSpPr>
          <p:nvPr>
            <p:ph type="title"/>
          </p:nvPr>
        </p:nvSpPr>
        <p:spPr>
          <a:xfrm>
            <a:off x="3743908" y="2921189"/>
            <a:ext cx="5241268" cy="745592"/>
          </a:xfrm>
        </p:spPr>
        <p:txBody>
          <a:bodyPr>
            <a:noAutofit/>
          </a:bodyPr>
          <a:lstStyle/>
          <a:p>
            <a:r>
              <a:rPr lang="ja-JP" altLang="en-US" sz="5400" dirty="0">
                <a:latin typeface="AR P浪漫明朝体U" panose="02020A00000000000000" pitchFamily="18" charset="-128"/>
                <a:ea typeface="AR P浪漫明朝体U" panose="02020A00000000000000" pitchFamily="18" charset="-128"/>
              </a:rPr>
              <a:t>昨年度の研究</a:t>
            </a:r>
          </a:p>
        </p:txBody>
      </p:sp>
      <p:pic>
        <p:nvPicPr>
          <p:cNvPr id="3" name="図 2">
            <a:extLst>
              <a:ext uri="{FF2B5EF4-FFF2-40B4-BE49-F238E27FC236}">
                <a16:creationId xmlns:a16="http://schemas.microsoft.com/office/drawing/2014/main" id="{90703856-2FE2-4CBC-9812-C652CD573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01" y="1448780"/>
            <a:ext cx="3752473" cy="3690410"/>
          </a:xfrm>
          <a:prstGeom prst="rect">
            <a:avLst/>
          </a:prstGeom>
        </p:spPr>
      </p:pic>
    </p:spTree>
    <p:extLst>
      <p:ext uri="{BB962C8B-B14F-4D97-AF65-F5344CB8AC3E}">
        <p14:creationId xmlns:p14="http://schemas.microsoft.com/office/powerpoint/2010/main" val="906813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1"/>
            <a:ext cx="9144000" cy="126875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700" rIns="91396" bIns="45700" rtlCol="0" anchor="ctr"/>
          <a:lstStyle/>
          <a:p>
            <a:pPr algn="ctr" defTabSz="913960" fontAlgn="auto">
              <a:spcBef>
                <a:spcPts val="0"/>
              </a:spcBef>
              <a:spcAft>
                <a:spcPts val="0"/>
              </a:spcAft>
            </a:pPr>
            <a:r>
              <a:rPr lang="ja-JP" altLang="en-US" sz="4000" b="1" dirty="0">
                <a:ln w="0"/>
                <a:solidFill>
                  <a:prstClr val="white"/>
                </a:solidFill>
                <a:effectLst/>
                <a:latin typeface="メイリオ"/>
              </a:rPr>
              <a:t>Ｒ４年度　主題研究</a:t>
            </a:r>
            <a:endParaRPr lang="en-US" altLang="ja-JP" sz="4000" b="1" dirty="0">
              <a:ln w="0"/>
              <a:solidFill>
                <a:prstClr val="white"/>
              </a:solidFill>
              <a:effectLst/>
              <a:latin typeface="メイリオ"/>
            </a:endParaRPr>
          </a:p>
        </p:txBody>
      </p:sp>
      <p:sp>
        <p:nvSpPr>
          <p:cNvPr id="5" name="テキスト ボックス 4"/>
          <p:cNvSpPr txBox="1"/>
          <p:nvPr/>
        </p:nvSpPr>
        <p:spPr>
          <a:xfrm>
            <a:off x="-252536" y="2876699"/>
            <a:ext cx="9968706" cy="1754326"/>
          </a:xfrm>
          <a:prstGeom prst="rect">
            <a:avLst/>
          </a:prstGeom>
          <a:noFill/>
        </p:spPr>
        <p:txBody>
          <a:bodyPr wrap="square" rtlCol="0">
            <a:spAutoFit/>
          </a:bodyPr>
          <a:lstStyle/>
          <a:p>
            <a:pPr fontAlgn="auto">
              <a:spcBef>
                <a:spcPts val="0"/>
              </a:spcBef>
              <a:spcAft>
                <a:spcPts val="0"/>
              </a:spcAft>
            </a:pPr>
            <a:r>
              <a:rPr lang="ja-JP" altLang="en-US" sz="5400" b="1" dirty="0">
                <a:solidFill>
                  <a:schemeClr val="accent1"/>
                </a:solidFill>
                <a:effectLst/>
                <a:latin typeface="FrankRuehl"/>
                <a:ea typeface="メイリオ"/>
              </a:rPr>
              <a:t>「スクールワイドＰＢＳに</a:t>
            </a:r>
            <a:endParaRPr lang="en-US" altLang="ja-JP" sz="5400" b="1" dirty="0">
              <a:solidFill>
                <a:schemeClr val="accent1"/>
              </a:solidFill>
              <a:effectLst/>
              <a:latin typeface="FrankRuehl"/>
              <a:ea typeface="メイリオ"/>
            </a:endParaRPr>
          </a:p>
          <a:p>
            <a:pPr fontAlgn="auto">
              <a:spcBef>
                <a:spcPts val="0"/>
              </a:spcBef>
              <a:spcAft>
                <a:spcPts val="0"/>
              </a:spcAft>
            </a:pPr>
            <a:r>
              <a:rPr lang="ja-JP" altLang="en-US" sz="5400" b="1" dirty="0">
                <a:solidFill>
                  <a:schemeClr val="accent1"/>
                </a:solidFill>
                <a:effectLst/>
                <a:latin typeface="FrankRuehl"/>
                <a:ea typeface="メイリオ"/>
              </a:rPr>
              <a:t>　　　　　もとづく教育実践」</a:t>
            </a:r>
            <a:endParaRPr lang="en-US" altLang="ja-JP" sz="5400" b="1" dirty="0">
              <a:solidFill>
                <a:schemeClr val="accent1"/>
              </a:solidFill>
              <a:effectLst/>
              <a:latin typeface="FrankRuehl"/>
              <a:ea typeface="メイリオ"/>
            </a:endParaRPr>
          </a:p>
        </p:txBody>
      </p:sp>
    </p:spTree>
    <p:extLst>
      <p:ext uri="{BB962C8B-B14F-4D97-AF65-F5344CB8AC3E}">
        <p14:creationId xmlns:p14="http://schemas.microsoft.com/office/powerpoint/2010/main" val="2466470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1"/>
            <a:ext cx="9144000" cy="126875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700" rIns="91396" bIns="45700" rtlCol="0" anchor="ctr"/>
          <a:lstStyle/>
          <a:p>
            <a:pPr algn="ctr" defTabSz="913960" fontAlgn="auto">
              <a:spcBef>
                <a:spcPts val="0"/>
              </a:spcBef>
              <a:spcAft>
                <a:spcPts val="0"/>
              </a:spcAft>
            </a:pPr>
            <a:r>
              <a:rPr lang="ja-JP" altLang="en-US" sz="4000" b="1" dirty="0">
                <a:ln w="0"/>
                <a:solidFill>
                  <a:prstClr val="white"/>
                </a:solidFill>
                <a:effectLst/>
                <a:latin typeface="メイリオ"/>
              </a:rPr>
              <a:t>本日のミッション</a:t>
            </a:r>
            <a:endParaRPr lang="en-US" altLang="ja-JP" sz="4000" b="1" dirty="0">
              <a:ln w="0"/>
              <a:solidFill>
                <a:prstClr val="white"/>
              </a:solidFill>
              <a:effectLst/>
              <a:latin typeface="メイリオ"/>
            </a:endParaRPr>
          </a:p>
        </p:txBody>
      </p:sp>
      <p:sp>
        <p:nvSpPr>
          <p:cNvPr id="5" name="テキスト ボックス 4"/>
          <p:cNvSpPr txBox="1"/>
          <p:nvPr/>
        </p:nvSpPr>
        <p:spPr>
          <a:xfrm>
            <a:off x="-252536" y="2876699"/>
            <a:ext cx="9968706" cy="1754326"/>
          </a:xfrm>
          <a:prstGeom prst="rect">
            <a:avLst/>
          </a:prstGeom>
          <a:noFill/>
        </p:spPr>
        <p:txBody>
          <a:bodyPr wrap="square" rtlCol="0">
            <a:spAutoFit/>
          </a:bodyPr>
          <a:lstStyle/>
          <a:p>
            <a:pPr fontAlgn="auto">
              <a:spcBef>
                <a:spcPts val="0"/>
              </a:spcBef>
              <a:spcAft>
                <a:spcPts val="0"/>
              </a:spcAft>
            </a:pPr>
            <a:r>
              <a:rPr lang="ja-JP" altLang="en-US" sz="5400" b="1" dirty="0">
                <a:solidFill>
                  <a:schemeClr val="accent1"/>
                </a:solidFill>
                <a:effectLst/>
                <a:latin typeface="FrankRuehl"/>
                <a:ea typeface="メイリオ"/>
              </a:rPr>
              <a:t>「スクールワイドＰＢＳ」</a:t>
            </a:r>
            <a:endParaRPr lang="en-US" altLang="ja-JP" sz="5400" b="1" dirty="0">
              <a:solidFill>
                <a:schemeClr val="accent1"/>
              </a:solidFill>
              <a:effectLst/>
              <a:latin typeface="FrankRuehl"/>
              <a:ea typeface="メイリオ"/>
            </a:endParaRPr>
          </a:p>
          <a:p>
            <a:pPr fontAlgn="auto">
              <a:spcBef>
                <a:spcPts val="0"/>
              </a:spcBef>
              <a:spcAft>
                <a:spcPts val="0"/>
              </a:spcAft>
            </a:pPr>
            <a:r>
              <a:rPr lang="ja-JP" altLang="en-US" sz="5400" b="1" dirty="0">
                <a:solidFill>
                  <a:schemeClr val="accent1"/>
                </a:solidFill>
                <a:effectLst/>
                <a:latin typeface="FrankRuehl"/>
                <a:ea typeface="メイリオ"/>
              </a:rPr>
              <a:t>　　　　　　について知ろう</a:t>
            </a:r>
            <a:endParaRPr lang="en-US" altLang="ja-JP" sz="5400" b="1" dirty="0">
              <a:solidFill>
                <a:schemeClr val="accent1"/>
              </a:solidFill>
              <a:effectLst/>
              <a:latin typeface="FrankRuehl"/>
              <a:ea typeface="メイリオ"/>
            </a:endParaRPr>
          </a:p>
        </p:txBody>
      </p:sp>
    </p:spTree>
    <p:extLst>
      <p:ext uri="{BB962C8B-B14F-4D97-AF65-F5344CB8AC3E}">
        <p14:creationId xmlns:p14="http://schemas.microsoft.com/office/powerpoint/2010/main" val="2789011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0" y="2"/>
            <a:ext cx="9144000" cy="1044298"/>
          </a:xfrm>
          <a:prstGeom prst="rect">
            <a:avLst/>
          </a:prstGeom>
          <a:solidFill>
            <a:srgbClr val="00B05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396" tIns="45700" rIns="91396" bIns="45700" rtlCol="0" anchor="ctr"/>
          <a:lstStyle/>
          <a:p>
            <a:pPr algn="ctr"/>
            <a:r>
              <a:rPr lang="ja-JP" altLang="en-US" sz="4000" b="1" dirty="0">
                <a:solidFill>
                  <a:schemeClr val="bg1"/>
                </a:solidFill>
                <a:effectLst/>
              </a:rPr>
              <a:t>スクールワイドＰＢＳとは</a:t>
            </a:r>
          </a:p>
        </p:txBody>
      </p:sp>
      <p:sp>
        <p:nvSpPr>
          <p:cNvPr id="7" name="コンテンツ プレースホルダー 2">
            <a:extLst>
              <a:ext uri="{FF2B5EF4-FFF2-40B4-BE49-F238E27FC236}">
                <a16:creationId xmlns:a16="http://schemas.microsoft.com/office/drawing/2014/main" id="{CE2D54F5-9507-45AA-834B-007A15AE8DEF}"/>
              </a:ext>
            </a:extLst>
          </p:cNvPr>
          <p:cNvSpPr>
            <a:spLocks noGrp="1"/>
          </p:cNvSpPr>
          <p:nvPr>
            <p:ph idx="1"/>
          </p:nvPr>
        </p:nvSpPr>
        <p:spPr>
          <a:xfrm>
            <a:off x="101046" y="1168400"/>
            <a:ext cx="8941910" cy="2764656"/>
          </a:xfrm>
        </p:spPr>
        <p:txBody>
          <a:bodyPr/>
          <a:lstStyle/>
          <a:p>
            <a:pPr marL="0" indent="0">
              <a:buNone/>
              <a:defRPr/>
            </a:pPr>
            <a:r>
              <a:rPr lang="en-US" altLang="ja-JP" dirty="0"/>
              <a:t>   </a:t>
            </a:r>
            <a:r>
              <a:rPr lang="en-US" altLang="ja-JP" sz="3600" dirty="0"/>
              <a:t>School -Wide Positive Behavior Support</a:t>
            </a:r>
          </a:p>
          <a:p>
            <a:pPr marL="0" indent="0">
              <a:buNone/>
              <a:defRPr/>
            </a:pPr>
            <a:r>
              <a:rPr lang="ja-JP" altLang="en-US" sz="3600" dirty="0"/>
              <a:t>学校全体で取り組む</a:t>
            </a:r>
            <a:r>
              <a:rPr lang="ja-JP" altLang="en-US" sz="3600" dirty="0">
                <a:solidFill>
                  <a:srgbClr val="FF0000"/>
                </a:solidFill>
              </a:rPr>
              <a:t>ポジティブな行動支援</a:t>
            </a:r>
            <a:endParaRPr lang="ja-JP" altLang="en-US" dirty="0">
              <a:solidFill>
                <a:srgbClr val="FF0000"/>
              </a:solidFill>
            </a:endParaRPr>
          </a:p>
        </p:txBody>
      </p:sp>
      <p:sp>
        <p:nvSpPr>
          <p:cNvPr id="8" name="コンテンツ プレースホルダー 2">
            <a:extLst>
              <a:ext uri="{FF2B5EF4-FFF2-40B4-BE49-F238E27FC236}">
                <a16:creationId xmlns:a16="http://schemas.microsoft.com/office/drawing/2014/main" id="{3ADA82CD-45A2-4C61-B189-AF2CC7BC7D7C}"/>
              </a:ext>
            </a:extLst>
          </p:cNvPr>
          <p:cNvSpPr txBox="1">
            <a:spLocks/>
          </p:cNvSpPr>
          <p:nvPr/>
        </p:nvSpPr>
        <p:spPr>
          <a:xfrm>
            <a:off x="467544" y="2674828"/>
            <a:ext cx="9655532" cy="2764656"/>
          </a:xfrm>
          <a:prstGeom prst="rect">
            <a:avLst/>
          </a:prstGeom>
        </p:spPr>
        <p:txBody>
          <a:bodyPr vert="horz" lIns="91396" tIns="45700" rIns="91396" bIns="45700" rtlCol="0">
            <a:normAutofit fontScale="92500" lnSpcReduction="10000"/>
          </a:bodyPr>
          <a:lstStyle>
            <a:lvl1pPr marL="342736" indent="-342736" algn="l" defTabSz="91396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594" indent="-285611" algn="l" defTabSz="91396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452" indent="-228490" algn="l" defTabSz="91396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432" indent="-228490"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412" indent="-228490"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393" indent="-228490"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373" indent="-228490"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354" indent="-228490"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336" indent="-228490"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None/>
              <a:defRPr/>
            </a:pPr>
            <a:r>
              <a:rPr lang="ja-JP" altLang="en-US" sz="4300" b="1" u="sng" dirty="0">
                <a:effectLst/>
              </a:rPr>
              <a:t>ＰＢＳ（ポジティブな行動支援）</a:t>
            </a:r>
            <a:r>
              <a:rPr lang="ja-JP" altLang="en-US" sz="4300" dirty="0">
                <a:effectLst/>
              </a:rPr>
              <a:t>（</a:t>
            </a:r>
            <a:r>
              <a:rPr lang="en-US" altLang="ja-JP" sz="4300" dirty="0">
                <a:effectLst/>
              </a:rPr>
              <a:t>CroneHorner,2003,p.vii</a:t>
            </a:r>
            <a:r>
              <a:rPr lang="ja-JP" altLang="en-US" sz="4300" dirty="0">
                <a:effectLst/>
              </a:rPr>
              <a:t>）</a:t>
            </a:r>
            <a:endParaRPr lang="en-US" altLang="ja-JP" sz="4300" dirty="0">
              <a:effectLst/>
            </a:endParaRPr>
          </a:p>
          <a:p>
            <a:pPr marL="0" indent="0" fontAlgn="auto">
              <a:spcAft>
                <a:spcPts val="0"/>
              </a:spcAft>
              <a:buNone/>
              <a:defRPr/>
            </a:pPr>
            <a:r>
              <a:rPr lang="ja-JP" altLang="en-US" sz="4800" dirty="0">
                <a:effectLst/>
              </a:rPr>
              <a:t>①できている面に目を向ける</a:t>
            </a:r>
            <a:endParaRPr lang="en-US" altLang="ja-JP" sz="4800" dirty="0">
              <a:effectLst/>
            </a:endParaRPr>
          </a:p>
          <a:p>
            <a:pPr marL="0" indent="0" fontAlgn="auto">
              <a:spcAft>
                <a:spcPts val="0"/>
              </a:spcAft>
              <a:buNone/>
              <a:defRPr/>
            </a:pPr>
            <a:r>
              <a:rPr lang="ja-JP" altLang="en-US" sz="4800" dirty="0">
                <a:effectLst/>
              </a:rPr>
              <a:t>②予防的な側面に目を向ける</a:t>
            </a:r>
            <a:endParaRPr lang="en-US" altLang="ja-JP" sz="4800" dirty="0">
              <a:effectLst/>
            </a:endParaRPr>
          </a:p>
          <a:p>
            <a:pPr fontAlgn="auto">
              <a:spcAft>
                <a:spcPts val="0"/>
              </a:spcAft>
              <a:defRPr/>
            </a:pPr>
            <a:endParaRPr lang="ja-JP" altLang="en-US" dirty="0">
              <a:effectLst/>
            </a:endParaRPr>
          </a:p>
        </p:txBody>
      </p:sp>
      <p:sp>
        <p:nvSpPr>
          <p:cNvPr id="12" name="テキスト ボックス 11">
            <a:extLst>
              <a:ext uri="{FF2B5EF4-FFF2-40B4-BE49-F238E27FC236}">
                <a16:creationId xmlns:a16="http://schemas.microsoft.com/office/drawing/2014/main" id="{82880D35-B2A1-4CAD-9C47-7EDFA380716B}"/>
              </a:ext>
            </a:extLst>
          </p:cNvPr>
          <p:cNvSpPr txBox="1"/>
          <p:nvPr/>
        </p:nvSpPr>
        <p:spPr>
          <a:xfrm>
            <a:off x="3131840" y="5667113"/>
            <a:ext cx="5767099" cy="707886"/>
          </a:xfrm>
          <a:prstGeom prst="rect">
            <a:avLst/>
          </a:prstGeom>
          <a:solidFill>
            <a:srgbClr val="FFFF00"/>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2000" dirty="0">
                <a:solidFill>
                  <a:prstClr val="black"/>
                </a:solidFill>
                <a:effectLst/>
              </a:rPr>
              <a:t>PBS</a:t>
            </a:r>
            <a:r>
              <a:rPr lang="ja-JP" altLang="en-US" sz="2000" dirty="0">
                <a:solidFill>
                  <a:prstClr val="black"/>
                </a:solidFill>
                <a:effectLst/>
              </a:rPr>
              <a:t>は，望ましい行動を増やすための取組なので，どのような規模でも，場面でも実施可能です。</a:t>
            </a:r>
          </a:p>
        </p:txBody>
      </p:sp>
    </p:spTree>
    <p:extLst>
      <p:ext uri="{BB962C8B-B14F-4D97-AF65-F5344CB8AC3E}">
        <p14:creationId xmlns:p14="http://schemas.microsoft.com/office/powerpoint/2010/main" val="130631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3487039" y="2132856"/>
            <a:ext cx="4752528" cy="4619837"/>
            <a:chOff x="4597586" y="1340768"/>
            <a:chExt cx="2943225" cy="2743200"/>
          </a:xfrm>
        </p:grpSpPr>
        <p:graphicFrame>
          <p:nvGraphicFramePr>
            <p:cNvPr id="6" name="グラフ 5"/>
            <p:cNvGraphicFramePr>
              <a:graphicFrameLocks/>
            </p:cNvGraphicFramePr>
            <p:nvPr/>
          </p:nvGraphicFramePr>
          <p:xfrm>
            <a:off x="4597586" y="1340768"/>
            <a:ext cx="2943225"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2640505"/>
              <a:ext cx="929258" cy="929258"/>
            </a:xfrm>
            <a:prstGeom prst="rect">
              <a:avLst/>
            </a:prstGeom>
          </p:spPr>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1093" y="1407137"/>
              <a:ext cx="1074535" cy="1074535"/>
            </a:xfrm>
            <a:prstGeom prst="rect">
              <a:avLst/>
            </a:prstGeom>
          </p:spPr>
        </p:pic>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44878" y="2990333"/>
              <a:ext cx="832145" cy="953748"/>
            </a:xfrm>
            <a:prstGeom prst="rect">
              <a:avLst/>
            </a:prstGeom>
          </p:spPr>
        </p:pic>
      </p:grpSp>
      <p:sp>
        <p:nvSpPr>
          <p:cNvPr id="10" name="テキスト ボックス 9"/>
          <p:cNvSpPr txBox="1"/>
          <p:nvPr/>
        </p:nvSpPr>
        <p:spPr>
          <a:xfrm>
            <a:off x="4249487" y="3455775"/>
            <a:ext cx="2222957" cy="830997"/>
          </a:xfrm>
          <a:prstGeom prst="rect">
            <a:avLst/>
          </a:prstGeom>
          <a:noFill/>
        </p:spPr>
        <p:txBody>
          <a:bodyPr wrap="square" rtlCol="0">
            <a:spAutoFit/>
          </a:bodyPr>
          <a:lstStyle/>
          <a:p>
            <a:r>
              <a:rPr lang="ja-JP" altLang="en-US" sz="2400" b="1" dirty="0">
                <a:solidFill>
                  <a:prstClr val="white"/>
                </a:solidFill>
              </a:rPr>
              <a:t>望ましくない</a:t>
            </a:r>
            <a:endParaRPr lang="en-US" altLang="ja-JP" sz="2400" b="1" dirty="0">
              <a:solidFill>
                <a:prstClr val="white"/>
              </a:solidFill>
            </a:endParaRPr>
          </a:p>
          <a:p>
            <a:r>
              <a:rPr lang="ja-JP" altLang="en-US" sz="2400" b="1" dirty="0">
                <a:solidFill>
                  <a:prstClr val="white"/>
                </a:solidFill>
              </a:rPr>
              <a:t>行動</a:t>
            </a:r>
          </a:p>
        </p:txBody>
      </p:sp>
      <p:sp>
        <p:nvSpPr>
          <p:cNvPr id="11" name="テキスト ボックス 10"/>
          <p:cNvSpPr txBox="1"/>
          <p:nvPr/>
        </p:nvSpPr>
        <p:spPr>
          <a:xfrm>
            <a:off x="5874420" y="4325451"/>
            <a:ext cx="2441996" cy="954107"/>
          </a:xfrm>
          <a:prstGeom prst="rect">
            <a:avLst/>
          </a:prstGeom>
          <a:noFill/>
        </p:spPr>
        <p:txBody>
          <a:bodyPr wrap="square" rtlCol="0">
            <a:spAutoFit/>
          </a:bodyPr>
          <a:lstStyle/>
          <a:p>
            <a:r>
              <a:rPr lang="ja-JP" altLang="en-US" sz="2800" b="1" dirty="0">
                <a:solidFill>
                  <a:prstClr val="white"/>
                </a:solidFill>
              </a:rPr>
              <a:t>望ましい行動</a:t>
            </a:r>
            <a:endParaRPr lang="en-US" altLang="ja-JP" sz="2800" b="1" dirty="0">
              <a:solidFill>
                <a:prstClr val="white"/>
              </a:solidFill>
            </a:endParaRPr>
          </a:p>
          <a:p>
            <a:endParaRPr lang="ja-JP" altLang="en-US" sz="2800" b="1" dirty="0">
              <a:solidFill>
                <a:prstClr val="white"/>
              </a:solidFill>
            </a:endParaRPr>
          </a:p>
        </p:txBody>
      </p:sp>
      <p:pic>
        <p:nvPicPr>
          <p:cNvPr id="12" name="図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14104" y="1967535"/>
            <a:ext cx="1527811" cy="1527811"/>
          </a:xfrm>
          <a:prstGeom prst="rect">
            <a:avLst/>
          </a:prstGeom>
        </p:spPr>
      </p:pic>
      <p:sp>
        <p:nvSpPr>
          <p:cNvPr id="16" name="下矢印 15"/>
          <p:cNvSpPr/>
          <p:nvPr/>
        </p:nvSpPr>
        <p:spPr>
          <a:xfrm rot="19589074">
            <a:off x="3409401" y="2277142"/>
            <a:ext cx="764444" cy="90859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7" name="正方形/長方形 16"/>
          <p:cNvSpPr/>
          <p:nvPr/>
        </p:nvSpPr>
        <p:spPr>
          <a:xfrm>
            <a:off x="1052641" y="1044299"/>
            <a:ext cx="3893665" cy="1200329"/>
          </a:xfrm>
          <a:prstGeom prst="rect">
            <a:avLst/>
          </a:prstGeom>
        </p:spPr>
        <p:txBody>
          <a:bodyPr wrap="square">
            <a:spAutoFit/>
          </a:bodyPr>
          <a:lstStyle/>
          <a:p>
            <a:r>
              <a:rPr lang="ja-JP" altLang="en-US" sz="3600" dirty="0">
                <a:solidFill>
                  <a:srgbClr val="0070C0"/>
                </a:solidFill>
                <a:latin typeface="ＭＳ Ｐゴシック" panose="020B0600070205080204" pitchFamily="50" charset="-128"/>
              </a:rPr>
              <a:t>どうしても</a:t>
            </a:r>
            <a:endParaRPr lang="en-US" altLang="ja-JP" sz="3600" dirty="0">
              <a:solidFill>
                <a:srgbClr val="0070C0"/>
              </a:solidFill>
              <a:latin typeface="ＭＳ Ｐゴシック" panose="020B0600070205080204" pitchFamily="50" charset="-128"/>
            </a:endParaRPr>
          </a:p>
          <a:p>
            <a:r>
              <a:rPr lang="ja-JP" altLang="en-US" sz="3600" dirty="0">
                <a:solidFill>
                  <a:srgbClr val="0070C0"/>
                </a:solidFill>
                <a:latin typeface="ＭＳ Ｐゴシック" panose="020B0600070205080204" pitchFamily="50" charset="-128"/>
              </a:rPr>
              <a:t>気になってしまう</a:t>
            </a:r>
          </a:p>
        </p:txBody>
      </p:sp>
      <p:sp>
        <p:nvSpPr>
          <p:cNvPr id="3" name="テキスト ボックス 2"/>
          <p:cNvSpPr txBox="1"/>
          <p:nvPr/>
        </p:nvSpPr>
        <p:spPr>
          <a:xfrm>
            <a:off x="258094" y="2991131"/>
            <a:ext cx="2956396" cy="830997"/>
          </a:xfrm>
          <a:prstGeom prst="rect">
            <a:avLst/>
          </a:prstGeom>
          <a:noFill/>
        </p:spPr>
        <p:txBody>
          <a:bodyPr wrap="square" rtlCol="0">
            <a:spAutoFit/>
          </a:bodyPr>
          <a:lstStyle/>
          <a:p>
            <a:r>
              <a:rPr lang="ja-JP" altLang="en-US" sz="2400" dirty="0">
                <a:solidFill>
                  <a:srgbClr val="0070C0"/>
                </a:solidFill>
              </a:rPr>
              <a:t>気になるのは</a:t>
            </a:r>
            <a:endParaRPr lang="en-US" altLang="ja-JP" sz="2400" dirty="0">
              <a:solidFill>
                <a:srgbClr val="0070C0"/>
              </a:solidFill>
            </a:endParaRPr>
          </a:p>
          <a:p>
            <a:r>
              <a:rPr lang="ja-JP" altLang="en-US" sz="2400" dirty="0">
                <a:solidFill>
                  <a:srgbClr val="0070C0"/>
                </a:solidFill>
              </a:rPr>
              <a:t>人間の心理的な習性</a:t>
            </a:r>
            <a:endParaRPr lang="en-US" altLang="ja-JP" sz="2400" dirty="0">
              <a:solidFill>
                <a:srgbClr val="0070C0"/>
              </a:solidFill>
            </a:endParaRPr>
          </a:p>
        </p:txBody>
      </p:sp>
      <p:sp>
        <p:nvSpPr>
          <p:cNvPr id="4" name="角丸四角形吹き出し 3"/>
          <p:cNvSpPr/>
          <p:nvPr/>
        </p:nvSpPr>
        <p:spPr>
          <a:xfrm>
            <a:off x="115118" y="2852936"/>
            <a:ext cx="3106986" cy="1118350"/>
          </a:xfrm>
          <a:prstGeom prst="wedgeRoundRectCallout">
            <a:avLst>
              <a:gd name="adj1" fmla="val 70913"/>
              <a:gd name="adj2" fmla="val 2587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正方形/長方形 18"/>
          <p:cNvSpPr/>
          <p:nvPr/>
        </p:nvSpPr>
        <p:spPr>
          <a:xfrm>
            <a:off x="0" y="2"/>
            <a:ext cx="9144000" cy="104429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700" rIns="91396" bIns="45700" rtlCol="0" anchor="ctr"/>
          <a:lstStyle/>
          <a:p>
            <a:pPr algn="ctr"/>
            <a:r>
              <a:rPr lang="ja-JP" altLang="en-US" sz="4000" b="1" dirty="0">
                <a:solidFill>
                  <a:schemeClr val="bg1"/>
                </a:solidFill>
                <a:effectLst/>
              </a:rPr>
              <a:t>子どもたちの指導をする上で･･･</a:t>
            </a:r>
          </a:p>
        </p:txBody>
      </p:sp>
      <p:sp>
        <p:nvSpPr>
          <p:cNvPr id="18" name="テキスト ボックス 17">
            <a:extLst>
              <a:ext uri="{FF2B5EF4-FFF2-40B4-BE49-F238E27FC236}">
                <a16:creationId xmlns:a16="http://schemas.microsoft.com/office/drawing/2014/main" id="{8DBCCDBB-8EC7-4B0E-BCC5-78B9CCC8DFB8}"/>
              </a:ext>
            </a:extLst>
          </p:cNvPr>
          <p:cNvSpPr txBox="1"/>
          <p:nvPr/>
        </p:nvSpPr>
        <p:spPr>
          <a:xfrm>
            <a:off x="7214104" y="6295011"/>
            <a:ext cx="2050925" cy="430887"/>
          </a:xfrm>
          <a:prstGeom prst="rect">
            <a:avLst/>
          </a:prstGeom>
          <a:noFill/>
        </p:spPr>
        <p:txBody>
          <a:bodyPr wrap="square" rtlCol="0">
            <a:spAutoFit/>
          </a:bodyPr>
          <a:lstStyle/>
          <a:p>
            <a:r>
              <a:rPr kumimoji="1" lang="ja-JP" altLang="en-US" sz="1100" dirty="0"/>
              <a:t>徳島県立総合教育センター</a:t>
            </a:r>
            <a:endParaRPr kumimoji="1" lang="en-US" altLang="ja-JP" sz="1100" dirty="0"/>
          </a:p>
          <a:p>
            <a:r>
              <a:rPr lang="ja-JP" altLang="en-US" sz="1100" dirty="0"/>
              <a:t>特別支援・相談課</a:t>
            </a:r>
            <a:endParaRPr kumimoji="1" lang="ja-JP" altLang="en-US" sz="1100" dirty="0"/>
          </a:p>
        </p:txBody>
      </p:sp>
    </p:spTree>
    <p:extLst>
      <p:ext uri="{BB962C8B-B14F-4D97-AF65-F5344CB8AC3E}">
        <p14:creationId xmlns:p14="http://schemas.microsoft.com/office/powerpoint/2010/main" val="617771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6049666" y="1359707"/>
            <a:ext cx="2232248" cy="7802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effectLst/>
              </a:rPr>
              <a:t>ここに注目！</a:t>
            </a:r>
          </a:p>
        </p:txBody>
      </p:sp>
      <p:grpSp>
        <p:nvGrpSpPr>
          <p:cNvPr id="16" name="グループ化 15"/>
          <p:cNvGrpSpPr/>
          <p:nvPr/>
        </p:nvGrpSpPr>
        <p:grpSpPr>
          <a:xfrm>
            <a:off x="430279" y="1396615"/>
            <a:ext cx="4724183" cy="4823862"/>
            <a:chOff x="1012155" y="1162848"/>
            <a:chExt cx="2943225" cy="2861088"/>
          </a:xfrm>
        </p:grpSpPr>
        <p:graphicFrame>
          <p:nvGraphicFramePr>
            <p:cNvPr id="17" name="グラフ 16"/>
            <p:cNvGraphicFramePr>
              <a:graphicFrameLocks/>
            </p:cNvGraphicFramePr>
            <p:nvPr>
              <p:extLst/>
            </p:nvPr>
          </p:nvGraphicFramePr>
          <p:xfrm>
            <a:off x="1012155" y="1280736"/>
            <a:ext cx="2943225"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18" name="図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2107" y="1162848"/>
              <a:ext cx="1159961" cy="1159961"/>
            </a:xfrm>
            <a:prstGeom prst="rect">
              <a:avLst/>
            </a:prstGeom>
          </p:spPr>
        </p:pic>
        <p:pic>
          <p:nvPicPr>
            <p:cNvPr id="19" name="図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3318" y="2582217"/>
              <a:ext cx="1002249" cy="1002249"/>
            </a:xfrm>
            <a:prstGeom prst="rect">
              <a:avLst/>
            </a:prstGeom>
          </p:spPr>
        </p:pic>
        <p:pic>
          <p:nvPicPr>
            <p:cNvPr id="23" name="図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80286" y="1219180"/>
              <a:ext cx="939045" cy="939046"/>
            </a:xfrm>
            <a:prstGeom prst="rect">
              <a:avLst/>
            </a:prstGeom>
          </p:spPr>
        </p:pic>
        <p:pic>
          <p:nvPicPr>
            <p:cNvPr id="24" name="図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2088" y="2767673"/>
              <a:ext cx="968769" cy="968769"/>
            </a:xfrm>
            <a:prstGeom prst="rect">
              <a:avLst/>
            </a:prstGeom>
          </p:spPr>
        </p:pic>
      </p:grpSp>
      <p:sp>
        <p:nvSpPr>
          <p:cNvPr id="25" name="テキスト ボックス 24"/>
          <p:cNvSpPr txBox="1"/>
          <p:nvPr/>
        </p:nvSpPr>
        <p:spPr>
          <a:xfrm>
            <a:off x="788508" y="3504306"/>
            <a:ext cx="2088232" cy="954107"/>
          </a:xfrm>
          <a:prstGeom prst="rect">
            <a:avLst/>
          </a:prstGeom>
          <a:noFill/>
        </p:spPr>
        <p:txBody>
          <a:bodyPr wrap="square" rtlCol="0">
            <a:spAutoFit/>
          </a:bodyPr>
          <a:lstStyle/>
          <a:p>
            <a:r>
              <a:rPr kumimoji="1" lang="ja-JP" altLang="en-US" sz="2800" b="1" dirty="0">
                <a:solidFill>
                  <a:schemeClr val="bg1"/>
                </a:solidFill>
              </a:rPr>
              <a:t>望ましくない</a:t>
            </a:r>
            <a:endParaRPr kumimoji="1" lang="en-US" altLang="ja-JP" sz="2800" b="1" dirty="0">
              <a:solidFill>
                <a:schemeClr val="bg1"/>
              </a:solidFill>
            </a:endParaRPr>
          </a:p>
          <a:p>
            <a:r>
              <a:rPr kumimoji="1" lang="ja-JP" altLang="en-US" sz="2800" b="1" dirty="0">
                <a:solidFill>
                  <a:schemeClr val="bg1"/>
                </a:solidFill>
              </a:rPr>
              <a:t>行動</a:t>
            </a:r>
          </a:p>
        </p:txBody>
      </p:sp>
      <p:sp>
        <p:nvSpPr>
          <p:cNvPr id="27" name="テキスト ボックス 26"/>
          <p:cNvSpPr txBox="1"/>
          <p:nvPr/>
        </p:nvSpPr>
        <p:spPr>
          <a:xfrm>
            <a:off x="2792371" y="2840504"/>
            <a:ext cx="2088232" cy="830997"/>
          </a:xfrm>
          <a:prstGeom prst="rect">
            <a:avLst/>
          </a:prstGeom>
          <a:noFill/>
        </p:spPr>
        <p:txBody>
          <a:bodyPr wrap="square" rtlCol="0">
            <a:spAutoFit/>
          </a:bodyPr>
          <a:lstStyle/>
          <a:p>
            <a:r>
              <a:rPr kumimoji="1" lang="ja-JP" altLang="en-US" sz="2400" b="1" dirty="0">
                <a:solidFill>
                  <a:schemeClr val="bg1"/>
                </a:solidFill>
              </a:rPr>
              <a:t>望ましい行動</a:t>
            </a:r>
            <a:endParaRPr kumimoji="1" lang="en-US" altLang="ja-JP" sz="2400" b="1" dirty="0">
              <a:solidFill>
                <a:schemeClr val="bg1"/>
              </a:solidFill>
            </a:endParaRPr>
          </a:p>
          <a:p>
            <a:endParaRPr kumimoji="1" lang="ja-JP" altLang="en-US" sz="2400" b="1" dirty="0">
              <a:solidFill>
                <a:schemeClr val="bg1"/>
              </a:solidFill>
            </a:endParaRPr>
          </a:p>
        </p:txBody>
      </p:sp>
      <p:sp>
        <p:nvSpPr>
          <p:cNvPr id="2" name="左矢印 1"/>
          <p:cNvSpPr/>
          <p:nvPr/>
        </p:nvSpPr>
        <p:spPr>
          <a:xfrm rot="19718551">
            <a:off x="5025471" y="2075313"/>
            <a:ext cx="784582" cy="513609"/>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5407751" y="3238087"/>
            <a:ext cx="3312368" cy="1299423"/>
          </a:xfrm>
          <a:prstGeom prst="roundRect">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ja-JP" altLang="en-US" sz="3600" dirty="0">
                <a:solidFill>
                  <a:srgbClr val="FF0000"/>
                </a:solidFill>
                <a:effectLst/>
              </a:rPr>
              <a:t>積極的で　</a:t>
            </a:r>
            <a:endParaRPr lang="en-US" altLang="ja-JP" sz="3600" dirty="0">
              <a:solidFill>
                <a:srgbClr val="FF0000"/>
              </a:solidFill>
              <a:effectLst/>
            </a:endParaRPr>
          </a:p>
          <a:p>
            <a:pPr algn="ctr" eaLnBrk="1" hangingPunct="1">
              <a:defRPr/>
            </a:pPr>
            <a:r>
              <a:rPr lang="ja-JP" altLang="en-US" sz="3600" dirty="0">
                <a:solidFill>
                  <a:srgbClr val="FF0000"/>
                </a:solidFill>
                <a:effectLst/>
              </a:rPr>
              <a:t>予防的な対応</a:t>
            </a:r>
            <a:endParaRPr lang="en-US" altLang="ja-JP" sz="3600" dirty="0">
              <a:solidFill>
                <a:srgbClr val="FF0000"/>
              </a:solidFill>
              <a:effectLst/>
            </a:endParaRPr>
          </a:p>
        </p:txBody>
      </p:sp>
      <p:sp>
        <p:nvSpPr>
          <p:cNvPr id="21" name="正方形/長方形 20"/>
          <p:cNvSpPr/>
          <p:nvPr/>
        </p:nvSpPr>
        <p:spPr>
          <a:xfrm>
            <a:off x="393" y="0"/>
            <a:ext cx="9144000" cy="1034321"/>
          </a:xfrm>
          <a:prstGeom prst="rect">
            <a:avLst/>
          </a:prstGeom>
          <a:solidFill>
            <a:srgbClr val="00B050"/>
          </a:solidFill>
          <a:ln w="12700" cap="flat" cmpd="sng" algn="ctr">
            <a:noFill/>
            <a:prstDash val="solid"/>
            <a:miter lim="800000"/>
          </a:ln>
          <a:effectLst/>
        </p:spPr>
        <p:txBody>
          <a:bodyPr rtlCol="0" anchor="ctr"/>
          <a:lstStyle/>
          <a:p>
            <a:pPr algn="ctr"/>
            <a:r>
              <a:rPr lang="ja-JP" altLang="en-US" sz="4000" b="1" dirty="0">
                <a:solidFill>
                  <a:schemeClr val="bg1"/>
                </a:solidFill>
                <a:effectLst/>
              </a:rPr>
              <a:t>ポジティブな行動支援</a:t>
            </a:r>
            <a:r>
              <a:rPr lang="en-US" altLang="ja-JP" sz="4000" b="1" dirty="0">
                <a:solidFill>
                  <a:schemeClr val="bg1"/>
                </a:solidFill>
                <a:effectLst/>
              </a:rPr>
              <a:t>(PBS</a:t>
            </a:r>
            <a:r>
              <a:rPr lang="ja-JP" altLang="en-US" sz="4000" b="1" dirty="0">
                <a:solidFill>
                  <a:schemeClr val="bg1"/>
                </a:solidFill>
                <a:effectLst/>
              </a:rPr>
              <a:t>）では</a:t>
            </a:r>
          </a:p>
        </p:txBody>
      </p:sp>
      <p:sp>
        <p:nvSpPr>
          <p:cNvPr id="20" name="テキスト ボックス 19">
            <a:extLst>
              <a:ext uri="{FF2B5EF4-FFF2-40B4-BE49-F238E27FC236}">
                <a16:creationId xmlns:a16="http://schemas.microsoft.com/office/drawing/2014/main" id="{CD77F369-C053-41AD-9B9E-84AAD9BC09B9}"/>
              </a:ext>
            </a:extLst>
          </p:cNvPr>
          <p:cNvSpPr txBox="1"/>
          <p:nvPr/>
        </p:nvSpPr>
        <p:spPr>
          <a:xfrm>
            <a:off x="126333" y="6220477"/>
            <a:ext cx="2050925" cy="430887"/>
          </a:xfrm>
          <a:prstGeom prst="rect">
            <a:avLst/>
          </a:prstGeom>
          <a:noFill/>
        </p:spPr>
        <p:txBody>
          <a:bodyPr wrap="square" rtlCol="0">
            <a:spAutoFit/>
          </a:bodyPr>
          <a:lstStyle/>
          <a:p>
            <a:r>
              <a:rPr kumimoji="1" lang="ja-JP" altLang="en-US" sz="1100" dirty="0"/>
              <a:t>徳島県立総合教育センター</a:t>
            </a:r>
            <a:endParaRPr kumimoji="1" lang="en-US" altLang="ja-JP" sz="1100" dirty="0"/>
          </a:p>
          <a:p>
            <a:r>
              <a:rPr lang="ja-JP" altLang="en-US" sz="1100" dirty="0"/>
              <a:t>特別支援・相談課</a:t>
            </a:r>
            <a:endParaRPr kumimoji="1" lang="ja-JP" altLang="en-US" sz="1100" dirty="0"/>
          </a:p>
        </p:txBody>
      </p:sp>
    </p:spTree>
    <p:extLst>
      <p:ext uri="{BB962C8B-B14F-4D97-AF65-F5344CB8AC3E}">
        <p14:creationId xmlns:p14="http://schemas.microsoft.com/office/powerpoint/2010/main" val="110006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4679504" y="1136716"/>
            <a:ext cx="4464496" cy="4191547"/>
            <a:chOff x="4597586" y="1340768"/>
            <a:chExt cx="2943225" cy="2743200"/>
          </a:xfrm>
        </p:grpSpPr>
        <p:graphicFrame>
          <p:nvGraphicFramePr>
            <p:cNvPr id="6" name="グラフ 5"/>
            <p:cNvGraphicFramePr>
              <a:graphicFrameLocks/>
            </p:cNvGraphicFramePr>
            <p:nvPr>
              <p:extLst/>
            </p:nvPr>
          </p:nvGraphicFramePr>
          <p:xfrm>
            <a:off x="4597586" y="1340768"/>
            <a:ext cx="2943225"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2640505"/>
              <a:ext cx="929258" cy="929258"/>
            </a:xfrm>
            <a:prstGeom prst="rect">
              <a:avLst/>
            </a:prstGeom>
          </p:spPr>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1093" y="1407137"/>
              <a:ext cx="1074535" cy="1074535"/>
            </a:xfrm>
            <a:prstGeom prst="rect">
              <a:avLst/>
            </a:prstGeom>
          </p:spPr>
        </p:pic>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44878" y="2990333"/>
              <a:ext cx="832145" cy="953748"/>
            </a:xfrm>
            <a:prstGeom prst="rect">
              <a:avLst/>
            </a:prstGeom>
          </p:spPr>
        </p:pic>
      </p:grpSp>
      <p:grpSp>
        <p:nvGrpSpPr>
          <p:cNvPr id="10" name="グループ化 9"/>
          <p:cNvGrpSpPr/>
          <p:nvPr/>
        </p:nvGrpSpPr>
        <p:grpSpPr>
          <a:xfrm>
            <a:off x="191983" y="961503"/>
            <a:ext cx="4114257" cy="4252328"/>
            <a:chOff x="1012155" y="1162848"/>
            <a:chExt cx="2943225" cy="2861088"/>
          </a:xfrm>
        </p:grpSpPr>
        <p:graphicFrame>
          <p:nvGraphicFramePr>
            <p:cNvPr id="11" name="グラフ 10"/>
            <p:cNvGraphicFramePr>
              <a:graphicFrameLocks/>
            </p:cNvGraphicFramePr>
            <p:nvPr>
              <p:extLst/>
            </p:nvPr>
          </p:nvGraphicFramePr>
          <p:xfrm>
            <a:off x="1012155" y="1280736"/>
            <a:ext cx="2943225" cy="2743200"/>
          </p:xfrm>
          <a:graphic>
            <a:graphicData uri="http://schemas.openxmlformats.org/drawingml/2006/chart">
              <c:chart xmlns:c="http://schemas.openxmlformats.org/drawingml/2006/chart" xmlns:r="http://schemas.openxmlformats.org/officeDocument/2006/relationships" r:id="rId7"/>
            </a:graphicData>
          </a:graphic>
        </p:graphicFrame>
        <p:pic>
          <p:nvPicPr>
            <p:cNvPr id="12" name="図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2107" y="1162848"/>
              <a:ext cx="1159961" cy="1159961"/>
            </a:xfrm>
            <a:prstGeom prst="rect">
              <a:avLst/>
            </a:prstGeom>
          </p:spPr>
        </p:pic>
        <p:pic>
          <p:nvPicPr>
            <p:cNvPr id="13" name="図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03318" y="2582217"/>
              <a:ext cx="1002249" cy="1002249"/>
            </a:xfrm>
            <a:prstGeom prst="rect">
              <a:avLst/>
            </a:prstGeom>
          </p:spPr>
        </p:pic>
        <p:pic>
          <p:nvPicPr>
            <p:cNvPr id="14" name="図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80286" y="1219180"/>
              <a:ext cx="939045" cy="939046"/>
            </a:xfrm>
            <a:prstGeom prst="rect">
              <a:avLst/>
            </a:prstGeom>
          </p:spPr>
        </p:pic>
        <p:pic>
          <p:nvPicPr>
            <p:cNvPr id="15" name="図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82088" y="2767673"/>
              <a:ext cx="968769" cy="968769"/>
            </a:xfrm>
            <a:prstGeom prst="rect">
              <a:avLst/>
            </a:prstGeom>
          </p:spPr>
        </p:pic>
      </p:grpSp>
      <p:sp>
        <p:nvSpPr>
          <p:cNvPr id="16" name="二等辺三角形 15"/>
          <p:cNvSpPr/>
          <p:nvPr/>
        </p:nvSpPr>
        <p:spPr>
          <a:xfrm rot="5400000">
            <a:off x="3533504" y="2776409"/>
            <a:ext cx="1991121" cy="562611"/>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83999" y="2775160"/>
            <a:ext cx="2088232" cy="954107"/>
          </a:xfrm>
          <a:prstGeom prst="rect">
            <a:avLst/>
          </a:prstGeom>
          <a:noFill/>
        </p:spPr>
        <p:txBody>
          <a:bodyPr wrap="square" rtlCol="0">
            <a:spAutoFit/>
          </a:bodyPr>
          <a:lstStyle/>
          <a:p>
            <a:r>
              <a:rPr kumimoji="1" lang="ja-JP" altLang="en-US" sz="2800" b="1" dirty="0">
                <a:solidFill>
                  <a:schemeClr val="bg1"/>
                </a:solidFill>
              </a:rPr>
              <a:t>望ましくない</a:t>
            </a:r>
            <a:endParaRPr kumimoji="1" lang="en-US" altLang="ja-JP" sz="2800" b="1" dirty="0">
              <a:solidFill>
                <a:schemeClr val="bg1"/>
              </a:solidFill>
            </a:endParaRPr>
          </a:p>
          <a:p>
            <a:r>
              <a:rPr kumimoji="1" lang="ja-JP" altLang="en-US" sz="2800" b="1" dirty="0">
                <a:solidFill>
                  <a:schemeClr val="bg1"/>
                </a:solidFill>
              </a:rPr>
              <a:t>行動</a:t>
            </a:r>
          </a:p>
        </p:txBody>
      </p:sp>
      <p:sp>
        <p:nvSpPr>
          <p:cNvPr id="18" name="テキスト ボックス 17"/>
          <p:cNvSpPr txBox="1"/>
          <p:nvPr/>
        </p:nvSpPr>
        <p:spPr>
          <a:xfrm>
            <a:off x="2125780" y="2256670"/>
            <a:ext cx="2088232" cy="830997"/>
          </a:xfrm>
          <a:prstGeom prst="rect">
            <a:avLst/>
          </a:prstGeom>
          <a:noFill/>
        </p:spPr>
        <p:txBody>
          <a:bodyPr wrap="square" rtlCol="0">
            <a:spAutoFit/>
          </a:bodyPr>
          <a:lstStyle/>
          <a:p>
            <a:r>
              <a:rPr kumimoji="1" lang="ja-JP" altLang="en-US" sz="2400" b="1" dirty="0">
                <a:solidFill>
                  <a:schemeClr val="bg1"/>
                </a:solidFill>
              </a:rPr>
              <a:t>望ましい行動</a:t>
            </a:r>
            <a:endParaRPr kumimoji="1" lang="en-US" altLang="ja-JP" sz="2400" b="1" dirty="0">
              <a:solidFill>
                <a:schemeClr val="bg1"/>
              </a:solidFill>
            </a:endParaRPr>
          </a:p>
          <a:p>
            <a:endParaRPr kumimoji="1" lang="ja-JP" altLang="en-US" sz="2400" b="1" dirty="0">
              <a:solidFill>
                <a:schemeClr val="bg1"/>
              </a:solidFill>
            </a:endParaRPr>
          </a:p>
        </p:txBody>
      </p:sp>
      <p:sp>
        <p:nvSpPr>
          <p:cNvPr id="19" name="テキスト ボックス 18"/>
          <p:cNvSpPr txBox="1"/>
          <p:nvPr/>
        </p:nvSpPr>
        <p:spPr>
          <a:xfrm>
            <a:off x="5251546" y="1841171"/>
            <a:ext cx="2088232" cy="830997"/>
          </a:xfrm>
          <a:prstGeom prst="rect">
            <a:avLst/>
          </a:prstGeom>
          <a:noFill/>
        </p:spPr>
        <p:txBody>
          <a:bodyPr wrap="square" rtlCol="0">
            <a:spAutoFit/>
          </a:bodyPr>
          <a:lstStyle/>
          <a:p>
            <a:r>
              <a:rPr kumimoji="1" lang="ja-JP" altLang="en-US" sz="2400" b="1" dirty="0">
                <a:solidFill>
                  <a:schemeClr val="bg1"/>
                </a:solidFill>
              </a:rPr>
              <a:t>望ましくない</a:t>
            </a:r>
            <a:endParaRPr kumimoji="1" lang="en-US" altLang="ja-JP" sz="2400" b="1" dirty="0">
              <a:solidFill>
                <a:schemeClr val="bg1"/>
              </a:solidFill>
            </a:endParaRPr>
          </a:p>
          <a:p>
            <a:r>
              <a:rPr kumimoji="1" lang="ja-JP" altLang="en-US" sz="2400" b="1" dirty="0">
                <a:solidFill>
                  <a:schemeClr val="bg1"/>
                </a:solidFill>
              </a:rPr>
              <a:t>行動</a:t>
            </a:r>
          </a:p>
        </p:txBody>
      </p:sp>
      <p:sp>
        <p:nvSpPr>
          <p:cNvPr id="20" name="テキスト ボックス 19"/>
          <p:cNvSpPr txBox="1"/>
          <p:nvPr/>
        </p:nvSpPr>
        <p:spPr>
          <a:xfrm>
            <a:off x="6475682" y="3037842"/>
            <a:ext cx="2293996" cy="954107"/>
          </a:xfrm>
          <a:prstGeom prst="rect">
            <a:avLst/>
          </a:prstGeom>
          <a:noFill/>
        </p:spPr>
        <p:txBody>
          <a:bodyPr wrap="square" rtlCol="0">
            <a:spAutoFit/>
          </a:bodyPr>
          <a:lstStyle/>
          <a:p>
            <a:r>
              <a:rPr kumimoji="1" lang="ja-JP" altLang="en-US" sz="2800" b="1" dirty="0">
                <a:solidFill>
                  <a:schemeClr val="bg1"/>
                </a:solidFill>
              </a:rPr>
              <a:t>望ましい行動</a:t>
            </a:r>
            <a:endParaRPr kumimoji="1" lang="en-US" altLang="ja-JP" sz="2800" b="1" dirty="0">
              <a:solidFill>
                <a:schemeClr val="bg1"/>
              </a:solidFill>
            </a:endParaRPr>
          </a:p>
          <a:p>
            <a:endParaRPr kumimoji="1" lang="ja-JP" altLang="en-US" sz="2800" b="1" dirty="0">
              <a:solidFill>
                <a:schemeClr val="bg1"/>
              </a:solidFill>
            </a:endParaRPr>
          </a:p>
        </p:txBody>
      </p:sp>
      <p:pic>
        <p:nvPicPr>
          <p:cNvPr id="21" name="図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96055" y="733359"/>
            <a:ext cx="1328795" cy="1328795"/>
          </a:xfrm>
          <a:prstGeom prst="rect">
            <a:avLst/>
          </a:prstGeom>
        </p:spPr>
      </p:pic>
      <p:sp>
        <p:nvSpPr>
          <p:cNvPr id="22" name="Text Box 6"/>
          <p:cNvSpPr txBox="1">
            <a:spLocks noChangeArrowheads="1"/>
          </p:cNvSpPr>
          <p:nvPr/>
        </p:nvSpPr>
        <p:spPr bwMode="auto">
          <a:xfrm>
            <a:off x="-4267" y="-39762"/>
            <a:ext cx="72651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4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4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4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4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40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b="1" dirty="0">
                <a:effectLst/>
                <a:latin typeface="+mn-ea"/>
                <a:ea typeface="+mn-ea"/>
              </a:rPr>
              <a:t>ポジティブな行動支援</a:t>
            </a:r>
            <a:r>
              <a:rPr lang="en-US" altLang="ja-JP" b="1" dirty="0">
                <a:effectLst/>
                <a:latin typeface="+mn-ea"/>
                <a:ea typeface="+mn-ea"/>
              </a:rPr>
              <a:t>(PBS</a:t>
            </a:r>
            <a:r>
              <a:rPr lang="ja-JP" altLang="en-US" b="1" dirty="0">
                <a:effectLst/>
                <a:latin typeface="+mn-ea"/>
                <a:ea typeface="+mn-ea"/>
              </a:rPr>
              <a:t>）では</a:t>
            </a:r>
          </a:p>
        </p:txBody>
      </p:sp>
      <p:sp>
        <p:nvSpPr>
          <p:cNvPr id="23" name="Text Box 6"/>
          <p:cNvSpPr txBox="1">
            <a:spLocks noChangeArrowheads="1"/>
          </p:cNvSpPr>
          <p:nvPr/>
        </p:nvSpPr>
        <p:spPr bwMode="auto">
          <a:xfrm>
            <a:off x="4015498" y="1321139"/>
            <a:ext cx="12137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4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4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4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4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40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b="1" dirty="0">
                <a:effectLst/>
                <a:latin typeface="+mn-ea"/>
                <a:ea typeface="+mn-ea"/>
              </a:rPr>
              <a:t>実践</a:t>
            </a:r>
          </a:p>
        </p:txBody>
      </p:sp>
      <p:sp>
        <p:nvSpPr>
          <p:cNvPr id="25" name="テキスト ボックス 24">
            <a:extLst>
              <a:ext uri="{FF2B5EF4-FFF2-40B4-BE49-F238E27FC236}">
                <a16:creationId xmlns:a16="http://schemas.microsoft.com/office/drawing/2014/main" id="{1CE13477-963A-4010-B72D-AF73E9082534}"/>
              </a:ext>
            </a:extLst>
          </p:cNvPr>
          <p:cNvSpPr txBox="1"/>
          <p:nvPr/>
        </p:nvSpPr>
        <p:spPr>
          <a:xfrm>
            <a:off x="7214104" y="6295011"/>
            <a:ext cx="2050925" cy="430887"/>
          </a:xfrm>
          <a:prstGeom prst="rect">
            <a:avLst/>
          </a:prstGeom>
          <a:noFill/>
        </p:spPr>
        <p:txBody>
          <a:bodyPr wrap="square" rtlCol="0">
            <a:spAutoFit/>
          </a:bodyPr>
          <a:lstStyle/>
          <a:p>
            <a:r>
              <a:rPr kumimoji="1" lang="ja-JP" altLang="en-US" sz="1100" dirty="0"/>
              <a:t>徳島県立総合教育センター</a:t>
            </a:r>
            <a:endParaRPr kumimoji="1" lang="en-US" altLang="ja-JP" sz="1100" dirty="0"/>
          </a:p>
          <a:p>
            <a:r>
              <a:rPr lang="ja-JP" altLang="en-US" sz="1100" dirty="0"/>
              <a:t>特別支援・相談課</a:t>
            </a:r>
            <a:endParaRPr kumimoji="1" lang="ja-JP" altLang="en-US" sz="1100" dirty="0"/>
          </a:p>
        </p:txBody>
      </p:sp>
    </p:spTree>
    <p:extLst>
      <p:ext uri="{BB962C8B-B14F-4D97-AF65-F5344CB8AC3E}">
        <p14:creationId xmlns:p14="http://schemas.microsoft.com/office/powerpoint/2010/main" val="1943188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5647019"/>
            <a:ext cx="9144000" cy="1210981"/>
          </a:xfrm>
          <a:prstGeom prst="rect">
            <a:avLst/>
          </a:prstGeom>
          <a:solidFill>
            <a:srgbClr val="79F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ffectLst/>
            </a:endParaRPr>
          </a:p>
        </p:txBody>
      </p:sp>
      <p:grpSp>
        <p:nvGrpSpPr>
          <p:cNvPr id="10" name="グループ化 9"/>
          <p:cNvGrpSpPr/>
          <p:nvPr/>
        </p:nvGrpSpPr>
        <p:grpSpPr>
          <a:xfrm>
            <a:off x="0" y="-204952"/>
            <a:ext cx="9144000" cy="1034321"/>
            <a:chOff x="0" y="0"/>
            <a:chExt cx="9144000" cy="1034321"/>
          </a:xfrm>
          <a:solidFill>
            <a:srgbClr val="00B050"/>
          </a:solidFill>
        </p:grpSpPr>
        <p:sp>
          <p:nvSpPr>
            <p:cNvPr id="9" name="正方形/長方形 8"/>
            <p:cNvSpPr/>
            <p:nvPr/>
          </p:nvSpPr>
          <p:spPr>
            <a:xfrm>
              <a:off x="0" y="0"/>
              <a:ext cx="9144000" cy="10343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ffectLst/>
              </a:endParaRPr>
            </a:p>
          </p:txBody>
        </p:sp>
        <p:sp>
          <p:nvSpPr>
            <p:cNvPr id="8" name="テキスト ボックス 7"/>
            <p:cNvSpPr txBox="1"/>
            <p:nvPr/>
          </p:nvSpPr>
          <p:spPr>
            <a:xfrm>
              <a:off x="0" y="211493"/>
              <a:ext cx="9036496" cy="707886"/>
            </a:xfrm>
            <a:prstGeom prst="rect">
              <a:avLst/>
            </a:prstGeom>
            <a:grpFill/>
          </p:spPr>
          <p:txBody>
            <a:bodyPr wrap="square" rtlCol="0">
              <a:spAutoFit/>
            </a:bodyPr>
            <a:lstStyle/>
            <a:p>
              <a:pPr fontAlgn="auto">
                <a:spcBef>
                  <a:spcPts val="0"/>
                </a:spcBef>
                <a:spcAft>
                  <a:spcPts val="0"/>
                </a:spcAft>
              </a:pPr>
              <a:r>
                <a:rPr lang="ja-JP" altLang="en-US" sz="4000" b="1" dirty="0">
                  <a:solidFill>
                    <a:prstClr val="white"/>
                  </a:solidFill>
                  <a:effectLst/>
                  <a:latin typeface="FrankRuehl"/>
                  <a:ea typeface="メイリオ"/>
                </a:rPr>
                <a:t>　身の回りのポジティブな行動支援！</a:t>
              </a:r>
            </a:p>
          </p:txBody>
        </p:sp>
      </p:grpSp>
      <p:sp>
        <p:nvSpPr>
          <p:cNvPr id="3" name="テキスト ボックス 2"/>
          <p:cNvSpPr txBox="1"/>
          <p:nvPr/>
        </p:nvSpPr>
        <p:spPr>
          <a:xfrm>
            <a:off x="305324" y="5808235"/>
            <a:ext cx="8712968" cy="954107"/>
          </a:xfrm>
          <a:prstGeom prst="rect">
            <a:avLst/>
          </a:prstGeom>
          <a:noFill/>
        </p:spPr>
        <p:txBody>
          <a:bodyPr wrap="square" rtlCol="0">
            <a:spAutoFit/>
          </a:bodyPr>
          <a:lstStyle/>
          <a:p>
            <a:pPr fontAlgn="auto">
              <a:spcBef>
                <a:spcPts val="0"/>
              </a:spcBef>
              <a:spcAft>
                <a:spcPts val="0"/>
              </a:spcAft>
            </a:pPr>
            <a:r>
              <a:rPr lang="ja-JP" altLang="en-US" sz="2800" b="1" dirty="0">
                <a:solidFill>
                  <a:prstClr val="black"/>
                </a:solidFill>
                <a:effectLst/>
                <a:latin typeface="FrankRuehl"/>
                <a:ea typeface="メイリオ"/>
              </a:rPr>
              <a:t>褒めたり，認めたりすること（ＰＢＳ）が，すでに定着してる場面も多くある。</a:t>
            </a:r>
          </a:p>
        </p:txBody>
      </p:sp>
      <p:pic>
        <p:nvPicPr>
          <p:cNvPr id="1026" name="Picture 2" descr="拍手をしている人のイラスト">
            <a:extLst>
              <a:ext uri="{FF2B5EF4-FFF2-40B4-BE49-F238E27FC236}">
                <a16:creationId xmlns:a16="http://schemas.microsoft.com/office/drawing/2014/main" id="{CC18D5AE-406F-4802-AE43-6A865A83C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139782"/>
            <a:ext cx="3650051" cy="45768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下駄箱に靴をしまう人のイラスト（女の子）">
            <a:extLst>
              <a:ext uri="{FF2B5EF4-FFF2-40B4-BE49-F238E27FC236}">
                <a16:creationId xmlns:a16="http://schemas.microsoft.com/office/drawing/2014/main" id="{5702B975-53DD-4B26-B8BB-F523C52757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324" y="671873"/>
            <a:ext cx="3230938" cy="30451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自己紹介のイラスト（女の子）">
            <a:extLst>
              <a:ext uri="{FF2B5EF4-FFF2-40B4-BE49-F238E27FC236}">
                <a16:creationId xmlns:a16="http://schemas.microsoft.com/office/drawing/2014/main" id="{A641A748-8A43-4918-831F-27AD095D06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1745" y="2731263"/>
            <a:ext cx="3230938" cy="2835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280785"/>
      </p:ext>
    </p:extLst>
  </p:cSld>
  <p:clrMapOvr>
    <a:masterClrMapping/>
  </p:clrMapOvr>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使い">
      <a:majorFont>
        <a:latin typeface="Franklin Gothic Medium"/>
        <a:ea typeface="メイリオ"/>
        <a:cs typeface=""/>
      </a:majorFont>
      <a:minorFont>
        <a:latin typeface="FrankRueh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使い">
      <a:majorFont>
        <a:latin typeface="Franklin Gothic Medium"/>
        <a:ea typeface="メイリオ"/>
        <a:cs typeface=""/>
      </a:majorFont>
      <a:minorFont>
        <a:latin typeface="FrankRueh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使い">
      <a:majorFont>
        <a:latin typeface="Franklin Gothic Medium"/>
        <a:ea typeface="メイリオ"/>
        <a:cs typeface=""/>
      </a:majorFont>
      <a:minorFont>
        <a:latin typeface="FrankRueh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8439</TotalTime>
  <Words>1109</Words>
  <Application>Microsoft Office PowerPoint</Application>
  <PresentationFormat>画面に合わせる (4:3)</PresentationFormat>
  <Paragraphs>164</Paragraphs>
  <Slides>18</Slides>
  <Notes>18</Notes>
  <HiddenSlides>0</HiddenSlides>
  <MMClips>0</MMClips>
  <ScaleCrop>false</ScaleCrop>
  <HeadingPairs>
    <vt:vector size="8" baseType="variant">
      <vt:variant>
        <vt:lpstr>使用されているフォント</vt:lpstr>
      </vt:variant>
      <vt:variant>
        <vt:i4>10</vt:i4>
      </vt:variant>
      <vt:variant>
        <vt:lpstr>テーマ</vt:lpstr>
      </vt:variant>
      <vt:variant>
        <vt:i4>3</vt:i4>
      </vt:variant>
      <vt:variant>
        <vt:lpstr>埋め込まれた OLE サーバー</vt:lpstr>
      </vt:variant>
      <vt:variant>
        <vt:i4>1</vt:i4>
      </vt:variant>
      <vt:variant>
        <vt:lpstr>スライド タイトル</vt:lpstr>
      </vt:variant>
      <vt:variant>
        <vt:i4>18</vt:i4>
      </vt:variant>
    </vt:vector>
  </HeadingPairs>
  <TitlesOfParts>
    <vt:vector size="32" baseType="lpstr">
      <vt:lpstr>AR P明朝体U</vt:lpstr>
      <vt:lpstr>AR P浪漫明朝体U</vt:lpstr>
      <vt:lpstr>HG丸ｺﾞｼｯｸM-PRO</vt:lpstr>
      <vt:lpstr>ＭＳ Ｐゴシック</vt:lpstr>
      <vt:lpstr>メイリオ</vt:lpstr>
      <vt:lpstr>游ゴシック</vt:lpstr>
      <vt:lpstr>Arial</vt:lpstr>
      <vt:lpstr>Calibri</vt:lpstr>
      <vt:lpstr>Franklin Gothic Medium</vt:lpstr>
      <vt:lpstr>FrankRuehl</vt:lpstr>
      <vt:lpstr>1_Office テーマ</vt:lpstr>
      <vt:lpstr>7_Office テーマ</vt:lpstr>
      <vt:lpstr>14_Office テーマ</vt:lpstr>
      <vt:lpstr>Document</vt:lpstr>
      <vt:lpstr>R５　スクールワイドPBS</vt:lpstr>
      <vt:lpstr>昨年度の研究</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日本行動分析学会受賞講演</dc:title>
  <dc:creator>FJ-USER</dc:creator>
  <cp:lastModifiedBy>t</cp:lastModifiedBy>
  <cp:revision>599</cp:revision>
  <cp:lastPrinted>2023-04-03T07:50:38Z</cp:lastPrinted>
  <dcterms:created xsi:type="dcterms:W3CDTF">2012-08-26T02:13:33Z</dcterms:created>
  <dcterms:modified xsi:type="dcterms:W3CDTF">2024-05-30T09:25:59Z</dcterms:modified>
</cp:coreProperties>
</file>