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485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53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22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672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74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12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68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23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53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05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361C5-6D25-4BF2-9E3B-01FB314C7FF6}" type="datetimeFigureOut">
              <a:rPr kumimoji="1" lang="ja-JP" altLang="en-US" smtClean="0"/>
              <a:t>2023/7/20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64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00" y="1535861"/>
            <a:ext cx="11265599" cy="4132354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564288" y="326571"/>
            <a:ext cx="7890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accent5">
                    <a:lumMod val="75000"/>
                  </a:schemeClr>
                </a:solidFill>
              </a:rPr>
              <a:t>令和５年度　椎葉村立尾向小学校　焼畑体験学習　場所（倉の迫）</a:t>
            </a:r>
            <a:endParaRPr kumimoji="1" lang="ja-JP" alt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屈折矢印 6"/>
          <p:cNvSpPr/>
          <p:nvPr/>
        </p:nvSpPr>
        <p:spPr>
          <a:xfrm rot="13930093">
            <a:off x="10371037" y="4767044"/>
            <a:ext cx="384565" cy="420105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屈折矢印 7"/>
          <p:cNvSpPr/>
          <p:nvPr/>
        </p:nvSpPr>
        <p:spPr>
          <a:xfrm rot="21089831" flipH="1">
            <a:off x="1391209" y="3973773"/>
            <a:ext cx="382854" cy="37602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下矢印 9"/>
          <p:cNvSpPr/>
          <p:nvPr/>
        </p:nvSpPr>
        <p:spPr>
          <a:xfrm rot="20093245">
            <a:off x="11154611" y="5543838"/>
            <a:ext cx="436099" cy="618979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827631" y="5826776"/>
            <a:ext cx="1375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上椎葉方面</a:t>
            </a:r>
            <a:endParaRPr kumimoji="1" lang="ja-JP" alt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11113866" y="1849372"/>
            <a:ext cx="446557" cy="32649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0" tIns="0" rIns="0" bIns="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不土野（ふどの）郵便局を左折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9692640" y="2442948"/>
            <a:ext cx="822713" cy="9752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1850905" y="3339178"/>
            <a:ext cx="2256861" cy="42203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右手の赤い橋を右折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4025817" y="5404746"/>
            <a:ext cx="3050232" cy="42203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日当（ひあて）入口は直進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564310" y="4463469"/>
            <a:ext cx="2947147" cy="10557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現地は狭いので、できれば橋付近に車を停めて徒歩で現地へ（約５分）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31520" y="799786"/>
            <a:ext cx="11004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上椎葉方面からは、不土野郵便局を左折。１５分程度道なりに進む。右手に小さい赤い橋が見える</a:t>
            </a:r>
            <a:r>
              <a:rPr kumimoji="1" lang="ja-JP" altLang="en-US" dirty="0" smtClean="0"/>
              <a:t>ので右折。</a:t>
            </a:r>
            <a:r>
              <a:rPr kumimoji="1" lang="ja-JP" altLang="en-US" dirty="0" smtClean="0"/>
              <a:t>そこから車で１分程度ですが、現地は狭いのでできるかぎり橋の近くに駐車をお願いします。</a:t>
            </a:r>
            <a:endParaRPr kumimoji="1" lang="ja-JP" altLang="en-US" dirty="0"/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165" y="1549396"/>
            <a:ext cx="1733264" cy="1299948"/>
          </a:xfrm>
          <a:prstGeom prst="rect">
            <a:avLst/>
          </a:prstGeom>
        </p:spPr>
      </p:pic>
      <p:sp>
        <p:nvSpPr>
          <p:cNvPr id="21" name="角丸四角形吹き出し 20"/>
          <p:cNvSpPr/>
          <p:nvPr/>
        </p:nvSpPr>
        <p:spPr>
          <a:xfrm>
            <a:off x="2064935" y="1849372"/>
            <a:ext cx="914400" cy="501215"/>
          </a:xfrm>
          <a:prstGeom prst="wedgeRoundRectCallout">
            <a:avLst>
              <a:gd name="adj1" fmla="val -93141"/>
              <a:gd name="adj2" fmla="val 34432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現地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64289" y="6125554"/>
            <a:ext cx="5217534" cy="37350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現地：北緯</a:t>
            </a:r>
            <a:r>
              <a:rPr lang="en-US" altLang="ja-JP" dirty="0" smtClean="0"/>
              <a:t>32°29‘53.4“</a:t>
            </a:r>
            <a:r>
              <a:rPr lang="ja-JP" altLang="en-US" dirty="0" smtClean="0"/>
              <a:t>　東経</a:t>
            </a:r>
            <a:r>
              <a:rPr lang="en-US" altLang="ja-JP" dirty="0" smtClean="0"/>
              <a:t> </a:t>
            </a:r>
            <a:r>
              <a:rPr lang="en-US" altLang="ja-JP" dirty="0"/>
              <a:t>131°02'33.0</a:t>
            </a:r>
            <a:r>
              <a:rPr lang="en-US" altLang="ja-JP" dirty="0" smtClean="0"/>
              <a:t>"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9518119" y="4549448"/>
            <a:ext cx="997234" cy="11695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618" y="1549396"/>
            <a:ext cx="1733264" cy="129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412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127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shiiba</dc:creator>
  <cp:lastModifiedBy>shiiba</cp:lastModifiedBy>
  <cp:revision>10</cp:revision>
  <cp:lastPrinted>2023-07-20T00:45:50Z</cp:lastPrinted>
  <dcterms:created xsi:type="dcterms:W3CDTF">2023-07-19T23:57:43Z</dcterms:created>
  <dcterms:modified xsi:type="dcterms:W3CDTF">2023-07-20T03:11:58Z</dcterms:modified>
</cp:coreProperties>
</file>