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61C5-6D25-4BF2-9E3B-01FB314C7FF6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5AB7-AA10-4DD7-A6FB-F904B48BD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0485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61C5-6D25-4BF2-9E3B-01FB314C7FF6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5AB7-AA10-4DD7-A6FB-F904B48BD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653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61C5-6D25-4BF2-9E3B-01FB314C7FF6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5AB7-AA10-4DD7-A6FB-F904B48BD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48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61C5-6D25-4BF2-9E3B-01FB314C7FF6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5AB7-AA10-4DD7-A6FB-F904B48BD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2221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61C5-6D25-4BF2-9E3B-01FB314C7FF6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5AB7-AA10-4DD7-A6FB-F904B48BD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5672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61C5-6D25-4BF2-9E3B-01FB314C7FF6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5AB7-AA10-4DD7-A6FB-F904B48BD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0744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61C5-6D25-4BF2-9E3B-01FB314C7FF6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5AB7-AA10-4DD7-A6FB-F904B48BD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6127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61C5-6D25-4BF2-9E3B-01FB314C7FF6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5AB7-AA10-4DD7-A6FB-F904B48BD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4682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61C5-6D25-4BF2-9E3B-01FB314C7FF6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5AB7-AA10-4DD7-A6FB-F904B48BD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4239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61C5-6D25-4BF2-9E3B-01FB314C7FF6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5AB7-AA10-4DD7-A6FB-F904B48BD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5539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61C5-6D25-4BF2-9E3B-01FB314C7FF6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25AB7-AA10-4DD7-A6FB-F904B48BD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5054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361C5-6D25-4BF2-9E3B-01FB314C7FF6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25AB7-AA10-4DD7-A6FB-F904B48BD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6647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200" y="1535861"/>
            <a:ext cx="11265599" cy="4132354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564288" y="326571"/>
            <a:ext cx="78903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solidFill>
                  <a:schemeClr val="accent5">
                    <a:lumMod val="75000"/>
                  </a:schemeClr>
                </a:solidFill>
              </a:rPr>
              <a:t>令和５年度　椎葉村立尾向小学校　焼畑体験学習　場所（</a:t>
            </a:r>
            <a:r>
              <a:rPr kumimoji="1" lang="ja-JP" altLang="en-US" sz="2000" dirty="0" smtClean="0">
                <a:solidFill>
                  <a:schemeClr val="accent5">
                    <a:lumMod val="75000"/>
                  </a:schemeClr>
                </a:solidFill>
              </a:rPr>
              <a:t>倉ノ迫</a:t>
            </a:r>
            <a:r>
              <a:rPr kumimoji="1" lang="ja-JP" altLang="en-US" sz="2000" dirty="0" smtClean="0">
                <a:solidFill>
                  <a:schemeClr val="accent5">
                    <a:lumMod val="75000"/>
                  </a:schemeClr>
                </a:solidFill>
              </a:rPr>
              <a:t>）</a:t>
            </a:r>
            <a:endParaRPr kumimoji="1" lang="ja-JP" altLang="en-US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屈折矢印 6"/>
          <p:cNvSpPr/>
          <p:nvPr/>
        </p:nvSpPr>
        <p:spPr>
          <a:xfrm rot="13930093">
            <a:off x="10371037" y="4767044"/>
            <a:ext cx="384565" cy="420105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屈折矢印 7"/>
          <p:cNvSpPr/>
          <p:nvPr/>
        </p:nvSpPr>
        <p:spPr>
          <a:xfrm rot="21089831" flipH="1">
            <a:off x="1391209" y="3973773"/>
            <a:ext cx="382854" cy="376028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下矢印 9"/>
          <p:cNvSpPr/>
          <p:nvPr/>
        </p:nvSpPr>
        <p:spPr>
          <a:xfrm rot="20093245">
            <a:off x="11154611" y="5543838"/>
            <a:ext cx="436099" cy="618979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9827631" y="5826776"/>
            <a:ext cx="1375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上椎葉方面</a:t>
            </a:r>
            <a:endParaRPr kumimoji="1" lang="ja-JP" altLang="en-US" dirty="0"/>
          </a:p>
        </p:txBody>
      </p:sp>
      <p:sp>
        <p:nvSpPr>
          <p:cNvPr id="12" name="角丸四角形 11"/>
          <p:cNvSpPr/>
          <p:nvPr/>
        </p:nvSpPr>
        <p:spPr>
          <a:xfrm>
            <a:off x="11113866" y="1849372"/>
            <a:ext cx="446557" cy="326493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lIns="0" tIns="0" rIns="0" bIns="0"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不土野（ふどの）郵便局を左折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9692640" y="2442948"/>
            <a:ext cx="822713" cy="9752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角丸四角形 14"/>
          <p:cNvSpPr/>
          <p:nvPr/>
        </p:nvSpPr>
        <p:spPr>
          <a:xfrm>
            <a:off x="1850905" y="3339178"/>
            <a:ext cx="2256861" cy="42203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右手の赤い橋を右折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4025817" y="5404746"/>
            <a:ext cx="3050232" cy="42203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日当（ひあて）入口は直進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564310" y="4463469"/>
            <a:ext cx="2947147" cy="105578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現地は狭いので、できれば橋付近に車を停めて徒歩で現地へ（約５分）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731520" y="799786"/>
            <a:ext cx="110044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上椎葉方面からは、不土野郵便局を左折。１５分程度道なりに進む。右手に小さい赤い橋が見えるので右折。そこから車で１分程度ですが、現地は狭いのでできるかぎり橋の近くに駐車をお願いします。</a:t>
            </a:r>
            <a:endParaRPr kumimoji="1" lang="ja-JP" altLang="en-US" dirty="0"/>
          </a:p>
        </p:txBody>
      </p:sp>
      <p:pic>
        <p:nvPicPr>
          <p:cNvPr id="20" name="図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1165" y="1549396"/>
            <a:ext cx="1733264" cy="1299948"/>
          </a:xfrm>
          <a:prstGeom prst="rect">
            <a:avLst/>
          </a:prstGeom>
        </p:spPr>
      </p:pic>
      <p:sp>
        <p:nvSpPr>
          <p:cNvPr id="21" name="角丸四角形吹き出し 20"/>
          <p:cNvSpPr/>
          <p:nvPr/>
        </p:nvSpPr>
        <p:spPr>
          <a:xfrm>
            <a:off x="2064935" y="1849372"/>
            <a:ext cx="914400" cy="501215"/>
          </a:xfrm>
          <a:prstGeom prst="wedgeRoundRectCallout">
            <a:avLst>
              <a:gd name="adj1" fmla="val -93141"/>
              <a:gd name="adj2" fmla="val 34432"/>
              <a:gd name="adj3" fmla="val 1666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現地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64289" y="6125554"/>
            <a:ext cx="5217534" cy="373504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現地：北緯</a:t>
            </a:r>
            <a:r>
              <a:rPr lang="en-US" altLang="ja-JP" dirty="0" smtClean="0"/>
              <a:t>32°29‘53.4“</a:t>
            </a:r>
            <a:r>
              <a:rPr lang="ja-JP" altLang="en-US" dirty="0" smtClean="0"/>
              <a:t>　東経</a:t>
            </a:r>
            <a:r>
              <a:rPr lang="en-US" altLang="ja-JP" dirty="0" smtClean="0"/>
              <a:t> </a:t>
            </a:r>
            <a:r>
              <a:rPr lang="en-US" altLang="ja-JP" dirty="0"/>
              <a:t>131°02'33.0</a:t>
            </a:r>
            <a:r>
              <a:rPr lang="en-US" altLang="ja-JP" dirty="0" smtClean="0"/>
              <a:t>"</a:t>
            </a:r>
            <a:endParaRPr kumimoji="1" lang="ja-JP" altLang="en-US" dirty="0"/>
          </a:p>
        </p:txBody>
      </p:sp>
      <p:sp>
        <p:nvSpPr>
          <p:cNvPr id="23" name="正方形/長方形 22"/>
          <p:cNvSpPr/>
          <p:nvPr/>
        </p:nvSpPr>
        <p:spPr>
          <a:xfrm>
            <a:off x="9518119" y="4549448"/>
            <a:ext cx="997234" cy="11695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618" y="1549396"/>
            <a:ext cx="1733264" cy="1299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412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127</Words>
  <Application>Microsoft Office PowerPoint</Application>
  <PresentationFormat>ワイド画面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shiiba</dc:creator>
  <cp:lastModifiedBy>shiiba</cp:lastModifiedBy>
  <cp:revision>11</cp:revision>
  <cp:lastPrinted>2023-07-20T00:45:50Z</cp:lastPrinted>
  <dcterms:created xsi:type="dcterms:W3CDTF">2023-07-19T23:57:43Z</dcterms:created>
  <dcterms:modified xsi:type="dcterms:W3CDTF">2023-07-25T23:24:51Z</dcterms:modified>
</cp:coreProperties>
</file>