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FB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A14B6C-8B8E-4781-8636-11FD99E5A9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E9E8253-8F0A-4AF3-8A71-86CFFBDE31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B225272-49C5-4962-82A3-AA69076AB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91A63-EF45-44D6-B77D-1FB3E410BF42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7EF5B0-EC4F-4C1E-A6BA-CFEC41AF2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ECD559-AE2D-4189-A937-735F7929B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9DF2B-C394-46D2-BF41-3EBD92B12C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680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8576DB-B14C-4C7F-8F65-A1FFAC6FE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FC5AABE-CA02-4F10-81F4-F9CFED9557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9E6054-61CD-460D-B65D-5644BB652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91A63-EF45-44D6-B77D-1FB3E410BF42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518272-2D3C-4E0E-AF6F-DE313D7E3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6575E96-97E3-4C93-B1F9-4200F0105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9DF2B-C394-46D2-BF41-3EBD92B12C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8610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135A8DD-50A4-4808-A1D3-00E823C76C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C7AF355-EE5D-4CE5-BC38-E29E93DFA8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4C255C-86CE-4157-A37A-C563BC22F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91A63-EF45-44D6-B77D-1FB3E410BF42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523F29B-7F8D-4FE3-83E9-D8899C7C9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4AA39F5-F25E-4968-A3B0-8957E65FF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9DF2B-C394-46D2-BF41-3EBD92B12C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3258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06D657-9EFA-40FC-ACFC-B6D027578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A2A896B-52AC-4FC9-8170-CBAC1FF979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CDDE9D-CFA3-4B50-9C7D-174D20B72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91A63-EF45-44D6-B77D-1FB3E410BF42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C35B56B-A8BC-433D-9638-48E461FBA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BD74AF9-C5DA-4B8F-A922-9A7659F96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9DF2B-C394-46D2-BF41-3EBD92B12C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0581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E58B90-20CF-4BFE-9EAB-9270AAF4B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E4E1DF1-6144-4AD3-83CA-B4889046C3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D0C701-C819-47AE-8CF1-2ABABD9BE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91A63-EF45-44D6-B77D-1FB3E410BF42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E33200-F895-4C3E-A622-51B1730DA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23F5B3-0BDE-49D4-B307-6C3F42C4B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9DF2B-C394-46D2-BF41-3EBD92B12C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2245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167A15-56C0-4D38-8B13-897E15FB7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E067F8A-AB8A-40F3-BE7E-1ACE37DE8D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608B15E-DF47-4934-9125-A2A033D20B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C19668A-B7AB-4033-A6D9-53C123159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91A63-EF45-44D6-B77D-1FB3E410BF42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CB0ABEE-54DC-4707-A06D-894702B76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597B7B2-6053-4708-84AE-0773CF848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9DF2B-C394-46D2-BF41-3EBD92B12C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9258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F05841-71CD-43F7-9790-56992297A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C98960B-FF78-49C4-B06A-10649A5BE8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2B6BFF6-3F99-42B6-BC56-4700E621E8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B1DFCF4-0834-4DFD-8015-6CD8A68FAB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AE10F7C-2102-412F-954C-344472EC3B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6E5F93B-D915-4510-8F1E-7D77833F8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91A63-EF45-44D6-B77D-1FB3E410BF42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7E53A29-B01C-4AD2-929F-9BDB6C65E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A76A5C4-108E-4C6E-AB52-85DDA68ED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9DF2B-C394-46D2-BF41-3EBD92B12C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5478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267F88-060A-4CB0-B373-C9AAEEC96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80E1E64-8AF1-4973-8355-CE24F4FD5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91A63-EF45-44D6-B77D-1FB3E410BF42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81F8FE0-4DD3-4543-A010-357A6CF43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5020710-B700-407A-A9E2-EB5FA50B1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9DF2B-C394-46D2-BF41-3EBD92B12C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2866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1F4609E-3502-40B8-84A9-89400D4A2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91A63-EF45-44D6-B77D-1FB3E410BF42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A4D1E96-BA92-41BA-9C7D-DD8E96E87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4FB552-960F-4BDA-B46C-A6D8DF651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9DF2B-C394-46D2-BF41-3EBD92B12C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2244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F70C0E-D4FF-41C7-8060-27072C52F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BD3C7E-BC9B-4E3D-B88A-A75D2A6CC6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D6EE960-F80C-4B65-BF5F-5A3E611796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FC4CDE7-E8F3-404A-91D6-4756D9796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91A63-EF45-44D6-B77D-1FB3E410BF42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1B1F61E-C57B-41C7-8920-CCB9573DE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AE4B099-2D1E-49C8-B5C2-6D10147DE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9DF2B-C394-46D2-BF41-3EBD92B12C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6195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E605F9-3C00-41DB-9815-2F911E65D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9BBFAC4-408F-4954-A0D4-48408BF480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66F9EDF-CECA-47DB-9104-F36DBDA523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32BEB8E-1FEB-4500-B3A6-2221C8D7A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91A63-EF45-44D6-B77D-1FB3E410BF42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4B46C1F-3B8A-4606-9E79-3D583D0B1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380F313-6AC0-4681-AC64-66E744E44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9DF2B-C394-46D2-BF41-3EBD92B12C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61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FE5A3D0-801B-4452-89DA-A9898A3CA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66CB3B3-0F7F-4C96-87A2-69E3C3DE63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3FA12F-4E70-4661-BF5C-48E352927E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91A63-EF45-44D6-B77D-1FB3E410BF42}" type="datetimeFigureOut">
              <a:rPr kumimoji="1" lang="ja-JP" altLang="en-US" smtClean="0"/>
              <a:t>2020/5/14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681F02-86CE-4D9D-BD55-8F793176F5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4F61D1-F388-4038-A149-3CE3D86B03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9DF2B-C394-46D2-BF41-3EBD92B12C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3817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5767B4E-F87B-43F5-B4C9-EF47252D22CF}"/>
              </a:ext>
            </a:extLst>
          </p:cNvPr>
          <p:cNvSpPr/>
          <p:nvPr/>
        </p:nvSpPr>
        <p:spPr>
          <a:xfrm>
            <a:off x="576777" y="118125"/>
            <a:ext cx="11240086" cy="834887"/>
          </a:xfrm>
          <a:prstGeom prst="rect">
            <a:avLst/>
          </a:prstGeom>
          <a:noFill/>
          <a:ln w="381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</a:rPr>
              <a:t>新型コロナウイルス感染症に関する人権の配慮　～今こそ思いやりを大切に～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015753E-ACED-4F24-945E-DE1D2CCBCD08}"/>
              </a:ext>
            </a:extLst>
          </p:cNvPr>
          <p:cNvSpPr/>
          <p:nvPr/>
        </p:nvSpPr>
        <p:spPr>
          <a:xfrm>
            <a:off x="576777" y="1205946"/>
            <a:ext cx="11254154" cy="5043169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b="1" dirty="0">
                <a:solidFill>
                  <a:schemeClr val="tx1"/>
                </a:solidFill>
              </a:rPr>
              <a:t>県民の皆さまへ</a:t>
            </a:r>
            <a:endParaRPr kumimoji="1" lang="en-US" altLang="ja-JP" sz="2400" b="1" dirty="0">
              <a:solidFill>
                <a:schemeClr val="tx1"/>
              </a:solidFill>
            </a:endParaRPr>
          </a:p>
          <a:p>
            <a:endParaRPr kumimoji="1" lang="en-US" altLang="ja-JP" sz="2000" b="1" dirty="0">
              <a:solidFill>
                <a:schemeClr val="tx1"/>
              </a:solidFill>
            </a:endParaRPr>
          </a:p>
          <a:p>
            <a:r>
              <a:rPr lang="ja-JP" altLang="ja-JP" sz="2200" b="1" dirty="0">
                <a:solidFill>
                  <a:schemeClr val="tx1"/>
                </a:solidFill>
                <a:latin typeface="+mn-ea"/>
              </a:rPr>
              <a:t>新型コロナウイルスに感染するリスクは誰にでもあり、また、感染経路も様々です。</a:t>
            </a:r>
            <a:endParaRPr lang="ja-JP" altLang="ja-JP" sz="2200" dirty="0">
              <a:solidFill>
                <a:schemeClr val="tx1"/>
              </a:solidFill>
              <a:latin typeface="+mn-ea"/>
            </a:endParaRPr>
          </a:p>
          <a:p>
            <a:r>
              <a:rPr lang="ja-JP" altLang="ja-JP" sz="2200" b="1" dirty="0">
                <a:solidFill>
                  <a:schemeClr val="tx1"/>
                </a:solidFill>
                <a:latin typeface="+mn-ea"/>
              </a:rPr>
              <a:t>ひょっとしたら、次は「あなた」または「あなたの大切な人」が感染してしまうかもしれません。</a:t>
            </a:r>
            <a:endParaRPr lang="ja-JP" altLang="ja-JP" sz="2200" dirty="0">
              <a:solidFill>
                <a:schemeClr val="tx1"/>
              </a:solidFill>
              <a:latin typeface="+mn-ea"/>
            </a:endParaRPr>
          </a:p>
          <a:p>
            <a:r>
              <a:rPr lang="ja-JP" altLang="ja-JP" sz="2200" b="1" dirty="0">
                <a:solidFill>
                  <a:schemeClr val="tx1"/>
                </a:solidFill>
                <a:latin typeface="+mn-ea"/>
              </a:rPr>
              <a:t>そんな中、感染された方や御家族、治療に当たられている医療関係者や御家族に対する「うわさ話」や「心ない書込み」などの状況が見られ、当事者の皆さんが傷つき悲しんでおられます。</a:t>
            </a:r>
            <a:endParaRPr lang="ja-JP" altLang="ja-JP" sz="2200" dirty="0">
              <a:solidFill>
                <a:schemeClr val="tx1"/>
              </a:solidFill>
              <a:latin typeface="+mn-ea"/>
            </a:endParaRPr>
          </a:p>
          <a:p>
            <a:r>
              <a:rPr lang="ja-JP" altLang="ja-JP" sz="2200" b="1" dirty="0">
                <a:solidFill>
                  <a:schemeClr val="tx1"/>
                </a:solidFill>
                <a:latin typeface="+mn-ea"/>
              </a:rPr>
              <a:t>（もしもあなたの大切な人が傷つき悲しんでいたら・・・）。</a:t>
            </a:r>
            <a:endParaRPr lang="ja-JP" altLang="ja-JP" sz="2200" dirty="0">
              <a:solidFill>
                <a:schemeClr val="tx1"/>
              </a:solidFill>
              <a:latin typeface="+mn-ea"/>
            </a:endParaRPr>
          </a:p>
          <a:p>
            <a:r>
              <a:rPr lang="ja-JP" altLang="ja-JP" sz="2200" b="1" dirty="0">
                <a:solidFill>
                  <a:schemeClr val="tx1"/>
                </a:solidFill>
                <a:latin typeface="+mn-ea"/>
              </a:rPr>
              <a:t>いかなる場合であっても、不当な差別、偏見、いじめ等は決して許されるものではありません。</a:t>
            </a:r>
            <a:endParaRPr lang="ja-JP" altLang="ja-JP" sz="2200" dirty="0">
              <a:solidFill>
                <a:schemeClr val="tx1"/>
              </a:solidFill>
              <a:latin typeface="+mn-ea"/>
            </a:endParaRPr>
          </a:p>
          <a:p>
            <a:r>
              <a:rPr lang="ja-JP" altLang="ja-JP" sz="2200" b="1" dirty="0">
                <a:solidFill>
                  <a:schemeClr val="tx1"/>
                </a:solidFill>
                <a:latin typeface="+mn-ea"/>
              </a:rPr>
              <a:t>苦しいときこそ、お互いを思いやりながら、県民一丸となって乗り越えていきましょう。</a:t>
            </a:r>
            <a:endParaRPr lang="ja-JP" altLang="ja-JP" sz="2200" dirty="0">
              <a:solidFill>
                <a:schemeClr val="tx1"/>
              </a:solidFill>
              <a:latin typeface="+mn-ea"/>
            </a:endParaRPr>
          </a:p>
          <a:p>
            <a:r>
              <a:rPr lang="ja-JP" altLang="ja-JP" sz="2200" b="1" dirty="0">
                <a:solidFill>
                  <a:schemeClr val="tx1"/>
                </a:solidFill>
                <a:latin typeface="+mn-ea"/>
              </a:rPr>
              <a:t>県民の皆さまには、改めて、公的機関からの正しい情報に基づき、人権意識をもって、冷静に行動していただくようお願いします。</a:t>
            </a:r>
            <a:endParaRPr lang="ja-JP" altLang="en-US" sz="2200" dirty="0">
              <a:solidFill>
                <a:schemeClr val="tx1"/>
              </a:solidFill>
              <a:latin typeface="+mn-ea"/>
            </a:endParaRPr>
          </a:p>
          <a:p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CBA3F91-16BE-4536-80EE-B278EDE27DC8}"/>
              </a:ext>
            </a:extLst>
          </p:cNvPr>
          <p:cNvSpPr/>
          <p:nvPr/>
        </p:nvSpPr>
        <p:spPr>
          <a:xfrm>
            <a:off x="6583680" y="6329773"/>
            <a:ext cx="5416062" cy="4793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solidFill>
                  <a:schemeClr val="tx1"/>
                </a:solidFill>
              </a:rPr>
              <a:t>宮崎県のホームページより（</a:t>
            </a:r>
            <a:r>
              <a:rPr kumimoji="1" lang="en-US" altLang="ja-JP" sz="2000" b="1" dirty="0">
                <a:solidFill>
                  <a:schemeClr val="tx1"/>
                </a:solidFill>
              </a:rPr>
              <a:t>※</a:t>
            </a:r>
            <a:r>
              <a:rPr kumimoji="1" lang="ja-JP" altLang="en-US" sz="2000" b="1" dirty="0">
                <a:solidFill>
                  <a:schemeClr val="tx1"/>
                </a:solidFill>
              </a:rPr>
              <a:t>一部加工）</a:t>
            </a:r>
          </a:p>
        </p:txBody>
      </p:sp>
    </p:spTree>
    <p:extLst>
      <p:ext uri="{BB962C8B-B14F-4D97-AF65-F5344CB8AC3E}">
        <p14:creationId xmlns:p14="http://schemas.microsoft.com/office/powerpoint/2010/main" val="2582233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194</Words>
  <Application>Microsoft Office PowerPoint</Application>
  <PresentationFormat>ワイド画面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益留　大</dc:creator>
  <cp:lastModifiedBy>益留　大</cp:lastModifiedBy>
  <cp:revision>5</cp:revision>
  <cp:lastPrinted>2020-05-14T06:00:10Z</cp:lastPrinted>
  <dcterms:created xsi:type="dcterms:W3CDTF">2020-05-14T05:35:00Z</dcterms:created>
  <dcterms:modified xsi:type="dcterms:W3CDTF">2020-05-14T06:01:28Z</dcterms:modified>
</cp:coreProperties>
</file>