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84975" cy="9906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FF00"/>
    <a:srgbClr val="FF6699"/>
    <a:srgbClr val="FFCCFF"/>
    <a:srgbClr val="0000FF"/>
    <a:srgbClr val="FFFFCC"/>
    <a:srgbClr val="FFFF00"/>
    <a:srgbClr val="FF0000"/>
    <a:srgbClr val="3333FF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810" y="217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2019/6/12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2019/6/12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2019/6/12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2019/6/12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2019/6/12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2019/6/12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2019/6/12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2019/6/12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2019/6/12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2019/6/12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2019/6/12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2E616-DA9F-43EA-A117-82308949C628}" type="datetimeFigureOut">
              <a:rPr kumimoji="1" lang="ja-JP" altLang="en-US" smtClean="0"/>
              <a:pPr/>
              <a:t>2019/6/12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404664" y="272480"/>
            <a:ext cx="6000792" cy="720080"/>
          </a:xfrm>
          <a:prstGeom prst="rect">
            <a:avLst/>
          </a:prstGeom>
          <a:solidFill>
            <a:srgbClr val="CCFFFF"/>
          </a:solidFill>
          <a:ln w="50800" cmpd="thickThin">
            <a:solidFill>
              <a:srgbClr val="0000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 anchor="ctr" anchorCtr="0">
            <a:normAutofit/>
          </a:bodyPr>
          <a:lstStyle/>
          <a:p>
            <a:r>
              <a:rPr lang="ja-JP" altLang="en-US" sz="3200" b="1" dirty="0" smtClean="0">
                <a:ln w="19050">
                  <a:solidFill>
                    <a:srgbClr val="00206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　６月の学校の様子</a:t>
            </a:r>
            <a:endParaRPr lang="ja-JP" altLang="en-US" sz="3200" b="1" dirty="0">
              <a:ln w="19050">
                <a:solidFill>
                  <a:srgbClr val="00206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077072" y="560512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Ｒ１．６．１８　西都銀上学園</a:t>
            </a:r>
            <a:endParaRPr kumimoji="1" lang="ja-JP" altLang="en-US" sz="1400" b="1" dirty="0"/>
          </a:p>
        </p:txBody>
      </p:sp>
      <p:sp>
        <p:nvSpPr>
          <p:cNvPr id="29" name="角丸四角形 28"/>
          <p:cNvSpPr/>
          <p:nvPr/>
        </p:nvSpPr>
        <p:spPr>
          <a:xfrm>
            <a:off x="332656" y="5313040"/>
            <a:ext cx="3960440" cy="42862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solidFill>
              <a:srgbClr val="0000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農業体験（田植え）とプール開き・他</a:t>
            </a:r>
            <a:endParaRPr kumimoji="1" lang="ja-JP" altLang="en-US" dirty="0"/>
          </a:p>
        </p:txBody>
      </p:sp>
      <p:sp>
        <p:nvSpPr>
          <p:cNvPr id="26" name="角丸四角形 25"/>
          <p:cNvSpPr/>
          <p:nvPr/>
        </p:nvSpPr>
        <p:spPr>
          <a:xfrm>
            <a:off x="476672" y="1208584"/>
            <a:ext cx="3744416" cy="42862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solidFill>
              <a:srgbClr val="0000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小学校／発電所見学・春の遠足</a:t>
            </a:r>
            <a:endParaRPr kumimoji="1" lang="ja-JP" altLang="en-US" dirty="0"/>
          </a:p>
        </p:txBody>
      </p:sp>
      <p:pic>
        <p:nvPicPr>
          <p:cNvPr id="32" name="Picture 9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48680" y="1784648"/>
            <a:ext cx="1600177" cy="1200133"/>
          </a:xfrm>
          <a:prstGeom prst="round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  <a:effectLst/>
        </p:spPr>
      </p:pic>
      <p:pic>
        <p:nvPicPr>
          <p:cNvPr id="36" name="Picture 9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725144" y="1280592"/>
            <a:ext cx="1664185" cy="1248139"/>
          </a:xfrm>
          <a:prstGeom prst="round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  <a:effectLst/>
        </p:spPr>
      </p:pic>
      <p:pic>
        <p:nvPicPr>
          <p:cNvPr id="37" name="Picture 9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2348880" y="1784648"/>
            <a:ext cx="1600177" cy="1200132"/>
          </a:xfrm>
          <a:prstGeom prst="round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  <a:effectLst/>
        </p:spPr>
      </p:pic>
      <p:pic>
        <p:nvPicPr>
          <p:cNvPr id="39" name="Picture 9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2564904" y="7257256"/>
            <a:ext cx="1728192" cy="1152128"/>
          </a:xfrm>
          <a:prstGeom prst="roundRect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  <a:effectLst/>
        </p:spPr>
      </p:pic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404664" y="5889105"/>
            <a:ext cx="1836204" cy="1224136"/>
          </a:xfrm>
          <a:prstGeom prst="roundRect">
            <a:avLst/>
          </a:prstGeom>
          <a:noFill/>
          <a:ln w="38100">
            <a:solidFill>
              <a:srgbClr val="FF6699"/>
            </a:solidFill>
            <a:miter lim="800000"/>
            <a:headEnd/>
            <a:tailEnd/>
          </a:ln>
          <a:effectLst/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4437112" y="5889104"/>
            <a:ext cx="1836204" cy="1224136"/>
          </a:xfrm>
          <a:prstGeom prst="roundRect">
            <a:avLst/>
          </a:prstGeom>
          <a:noFill/>
          <a:ln w="38100">
            <a:solidFill>
              <a:srgbClr val="FF6699"/>
            </a:solidFill>
            <a:miter lim="800000"/>
            <a:headEnd/>
            <a:tailEnd/>
          </a:ln>
          <a:effectLst/>
        </p:spPr>
      </p:pic>
      <p:pic>
        <p:nvPicPr>
          <p:cNvPr id="42" name="Picture 5" descr="\\schoolsv\写真保存用HDD\平成２９年度\１学期\0412　入学式\Resized2\001  式 (81).jpg"/>
          <p:cNvPicPr>
            <a:picLocks noChangeAspect="1" noChangeArrowheads="1"/>
          </p:cNvPicPr>
          <p:nvPr/>
        </p:nvPicPr>
        <p:blipFill>
          <a:blip r:embed="rId8" cstate="print"/>
          <a:stretch>
            <a:fillRect/>
          </a:stretch>
        </p:blipFill>
        <p:spPr bwMode="auto">
          <a:xfrm>
            <a:off x="2492896" y="3800872"/>
            <a:ext cx="1659758" cy="1244819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</p:pic>
      <p:pic>
        <p:nvPicPr>
          <p:cNvPr id="43" name="Picture 5" descr="\\schoolsv\写真保存用HDD\平成２９年度\１学期\0412　入学式\Resized2\001  式 (81).jpg"/>
          <p:cNvPicPr>
            <a:picLocks noChangeAspect="1" noChangeArrowheads="1"/>
          </p:cNvPicPr>
          <p:nvPr/>
        </p:nvPicPr>
        <p:blipFill>
          <a:blip r:embed="rId9" cstate="print"/>
          <a:stretch>
            <a:fillRect/>
          </a:stretch>
        </p:blipFill>
        <p:spPr bwMode="auto">
          <a:xfrm>
            <a:off x="476672" y="3800872"/>
            <a:ext cx="1664354" cy="1248265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10" cstate="print"/>
          <a:stretch>
            <a:fillRect/>
          </a:stretch>
        </p:blipFill>
        <p:spPr bwMode="auto">
          <a:xfrm>
            <a:off x="2420888" y="5889105"/>
            <a:ext cx="1836204" cy="1224136"/>
          </a:xfrm>
          <a:prstGeom prst="roundRect">
            <a:avLst/>
          </a:prstGeom>
          <a:noFill/>
          <a:ln w="38100">
            <a:solidFill>
              <a:srgbClr val="FF6699"/>
            </a:solidFill>
            <a:miter lim="800000"/>
            <a:headEnd/>
            <a:tailEnd/>
          </a:ln>
          <a:effectLst/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11" cstate="print"/>
          <a:stretch>
            <a:fillRect/>
          </a:stretch>
        </p:blipFill>
        <p:spPr bwMode="auto">
          <a:xfrm>
            <a:off x="404664" y="7257257"/>
            <a:ext cx="1836204" cy="1224136"/>
          </a:xfrm>
          <a:prstGeom prst="roundRect">
            <a:avLst/>
          </a:prstGeom>
          <a:noFill/>
          <a:ln w="38100">
            <a:solidFill>
              <a:srgbClr val="FF6699"/>
            </a:solidFill>
            <a:miter lim="800000"/>
            <a:headEnd/>
            <a:tailEnd/>
          </a:ln>
          <a:effectLst/>
        </p:spPr>
      </p:pic>
      <p:sp>
        <p:nvSpPr>
          <p:cNvPr id="28" name="角丸四角形 27"/>
          <p:cNvSpPr/>
          <p:nvPr/>
        </p:nvSpPr>
        <p:spPr>
          <a:xfrm>
            <a:off x="548680" y="3224808"/>
            <a:ext cx="3312368" cy="42862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solidFill>
              <a:srgbClr val="0000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中</a:t>
            </a:r>
            <a:r>
              <a:rPr kumimoji="1" lang="ja-JP" altLang="en-US" dirty="0" smtClean="0"/>
              <a:t>学校／地区総合体育大会</a:t>
            </a:r>
            <a:endParaRPr kumimoji="1" lang="ja-JP" altLang="en-US" dirty="0"/>
          </a:p>
        </p:txBody>
      </p:sp>
      <p:pic>
        <p:nvPicPr>
          <p:cNvPr id="31" name="Picture 9"/>
          <p:cNvPicPr>
            <a:picLocks noChangeAspect="1" noChangeArrowheads="1"/>
          </p:cNvPicPr>
          <p:nvPr/>
        </p:nvPicPr>
        <p:blipFill>
          <a:blip r:embed="rId12" cstate="print"/>
          <a:stretch>
            <a:fillRect/>
          </a:stretch>
        </p:blipFill>
        <p:spPr bwMode="auto">
          <a:xfrm>
            <a:off x="2564905" y="8553400"/>
            <a:ext cx="1728190" cy="1152127"/>
          </a:xfrm>
          <a:prstGeom prst="round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  <a:effectLst/>
        </p:spPr>
      </p:pic>
      <p:pic>
        <p:nvPicPr>
          <p:cNvPr id="35" name="Picture 9"/>
          <p:cNvPicPr>
            <a:picLocks noChangeAspect="1" noChangeArrowheads="1"/>
          </p:cNvPicPr>
          <p:nvPr/>
        </p:nvPicPr>
        <p:blipFill>
          <a:blip r:embed="rId13" cstate="print"/>
          <a:stretch>
            <a:fillRect/>
          </a:stretch>
        </p:blipFill>
        <p:spPr bwMode="auto">
          <a:xfrm>
            <a:off x="4509120" y="8553400"/>
            <a:ext cx="1728192" cy="1152128"/>
          </a:xfrm>
          <a:prstGeom prst="round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  <a:effectLst/>
        </p:spPr>
      </p:pic>
      <p:pic>
        <p:nvPicPr>
          <p:cNvPr id="51" name="Picture 9"/>
          <p:cNvPicPr>
            <a:picLocks noChangeAspect="1" noChangeArrowheads="1"/>
          </p:cNvPicPr>
          <p:nvPr/>
        </p:nvPicPr>
        <p:blipFill>
          <a:blip r:embed="rId14" cstate="print"/>
          <a:stretch>
            <a:fillRect/>
          </a:stretch>
        </p:blipFill>
        <p:spPr bwMode="auto">
          <a:xfrm>
            <a:off x="4509120" y="7257256"/>
            <a:ext cx="1728192" cy="1152128"/>
          </a:xfrm>
          <a:prstGeom prst="roundRect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  <a:effectLst/>
        </p:spPr>
      </p:pic>
      <p:sp>
        <p:nvSpPr>
          <p:cNvPr id="52" name="角丸四角形吹き出し 51"/>
          <p:cNvSpPr/>
          <p:nvPr/>
        </p:nvSpPr>
        <p:spPr>
          <a:xfrm>
            <a:off x="4365104" y="5241032"/>
            <a:ext cx="1944216" cy="504056"/>
          </a:xfrm>
          <a:prstGeom prst="wedgeRoundRectCallout">
            <a:avLst>
              <a:gd name="adj1" fmla="val -34758"/>
              <a:gd name="adj2" fmla="val 110814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rIns="36000" rtlCol="0" anchor="ctr">
            <a:noAutofit/>
          </a:bodyPr>
          <a:lstStyle/>
          <a:p>
            <a:pPr algn="ctr"/>
            <a:r>
              <a:rPr kumimoji="1"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中には初めての子どもも・・・</a:t>
            </a:r>
            <a:endParaRPr kumimoji="1" lang="en-US" altLang="ja-JP" sz="10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algn="ctr"/>
            <a:r>
              <a:rPr kumimoji="1"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さぁ、うまく植えられるかな？</a:t>
            </a:r>
            <a:endParaRPr kumimoji="1" lang="en-US" altLang="ja-JP" sz="10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404664" y="8625408"/>
            <a:ext cx="1944216" cy="1152128"/>
          </a:xfrm>
          <a:prstGeom prst="wedgeRoundRectCallout">
            <a:avLst>
              <a:gd name="adj1" fmla="val 64953"/>
              <a:gd name="adj2" fmla="val -40815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rIns="36000" rtlCol="0" anchor="ctr">
            <a:noAutofit/>
          </a:bodyPr>
          <a:lstStyle/>
          <a:p>
            <a:r>
              <a:rPr kumimoji="1"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　 待ちに待ったプール開きです。</a:t>
            </a:r>
            <a:endParaRPr kumimoji="1" lang="en-US" altLang="ja-JP" sz="10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水はまだかなり冷たいけど、</a:t>
            </a:r>
            <a:endParaRPr lang="en-US" altLang="ja-JP" sz="10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kumimoji="1"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みんな元気に活動しています。</a:t>
            </a:r>
            <a:endParaRPr kumimoji="1" lang="en-US" altLang="ja-JP" sz="10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en-US" altLang="ja-JP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    </a:t>
            </a:r>
            <a:r>
              <a:rPr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この日は旧小学校校舎の清掃なども行い、盛りだくさんの一日でした。</a:t>
            </a:r>
            <a:endParaRPr lang="en-US" altLang="ja-JP" sz="10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4" name="角丸四角形吹き出し 23"/>
          <p:cNvSpPr/>
          <p:nvPr/>
        </p:nvSpPr>
        <p:spPr>
          <a:xfrm>
            <a:off x="4365104" y="4304928"/>
            <a:ext cx="1944216" cy="648072"/>
          </a:xfrm>
          <a:prstGeom prst="wedgeRoundRectCallout">
            <a:avLst>
              <a:gd name="adj1" fmla="val -57307"/>
              <a:gd name="adj2" fmla="val 2358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>
            <a:noAutofit/>
          </a:bodyPr>
          <a:lstStyle/>
          <a:p>
            <a:r>
              <a:rPr kumimoji="1" lang="ja-JP" altLang="en-US" sz="1000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　  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みんな力一杯頑張りました。</a:t>
            </a:r>
            <a:endParaRPr kumimoji="1" lang="en-US" altLang="ja-JP" sz="10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　  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たくさんの応援、ありがとうご</a:t>
            </a:r>
            <a:endParaRPr kumimoji="1" lang="en-US" altLang="ja-JP" sz="10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ざいました。</a:t>
            </a:r>
          </a:p>
        </p:txBody>
      </p:sp>
      <p:pic>
        <p:nvPicPr>
          <p:cNvPr id="25" name="Picture 9"/>
          <p:cNvPicPr>
            <a:picLocks noChangeAspect="1" noChangeArrowheads="1"/>
          </p:cNvPicPr>
          <p:nvPr/>
        </p:nvPicPr>
        <p:blipFill>
          <a:blip r:embed="rId15" cstate="print"/>
          <a:stretch>
            <a:fillRect/>
          </a:stretch>
        </p:blipFill>
        <p:spPr bwMode="auto">
          <a:xfrm>
            <a:off x="4725144" y="2792760"/>
            <a:ext cx="1664185" cy="1248138"/>
          </a:xfrm>
          <a:prstGeom prst="round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  <a:effectLst/>
        </p:spPr>
      </p:pic>
      <p:sp>
        <p:nvSpPr>
          <p:cNvPr id="30" name="テキスト ボックス 29"/>
          <p:cNvSpPr txBox="1"/>
          <p:nvPr/>
        </p:nvSpPr>
        <p:spPr>
          <a:xfrm>
            <a:off x="4077086" y="1712640"/>
            <a:ext cx="492443" cy="2016224"/>
          </a:xfrm>
          <a:prstGeom prst="rect">
            <a:avLst/>
          </a:prstGeom>
          <a:noFill/>
          <a:ln w="31750">
            <a:solidFill>
              <a:srgbClr val="FF9900"/>
            </a:solidFill>
            <a:bevel/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00" b="1" dirty="0" smtClean="0"/>
              <a:t>　  学校だけではできない貴重な体</a:t>
            </a:r>
            <a:endParaRPr lang="en-US" altLang="ja-JP" sz="1000" b="1" dirty="0" smtClean="0"/>
          </a:p>
          <a:p>
            <a:r>
              <a:rPr lang="ja-JP" altLang="en-US" sz="1000" b="1" dirty="0" smtClean="0"/>
              <a:t>  験ができました。</a:t>
            </a:r>
            <a:endParaRPr kumimoji="1" lang="ja-JP" altLang="en-US" sz="1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</TotalTime>
  <Words>42</Words>
  <Application>Microsoft Office PowerPoint</Application>
  <PresentationFormat>A4 210 x 297 mm</PresentationFormat>
  <Paragraphs>16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西都市</dc:creator>
  <cp:lastModifiedBy>西都市</cp:lastModifiedBy>
  <cp:revision>116</cp:revision>
  <dcterms:created xsi:type="dcterms:W3CDTF">2014-03-18T02:56:10Z</dcterms:created>
  <dcterms:modified xsi:type="dcterms:W3CDTF">2019-06-12T07:08:35Z</dcterms:modified>
</cp:coreProperties>
</file>