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CCFF"/>
    <a:srgbClr val="0000FF"/>
    <a:srgbClr val="FFFFCC"/>
    <a:srgbClr val="FFFF00"/>
    <a:srgbClr val="FF0000"/>
    <a:srgbClr val="3333FF"/>
    <a:srgbClr val="00FF00"/>
    <a:srgbClr val="660033"/>
    <a:srgbClr val="66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810" y="-7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2019/4/17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2019/4/17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2019/4/17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2019/4/17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2019/4/17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2019/4/17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2E616-DA9F-43EA-A117-82308949C628}" type="datetimeFigureOut">
              <a:rPr kumimoji="1" lang="ja-JP" altLang="en-US" smtClean="0"/>
              <a:pPr/>
              <a:t>2019/4/17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404664" y="272480"/>
            <a:ext cx="6000792" cy="720080"/>
          </a:xfrm>
          <a:prstGeom prst="rect">
            <a:avLst/>
          </a:prstGeom>
          <a:solidFill>
            <a:srgbClr val="CCFFFF"/>
          </a:solidFill>
          <a:ln w="50800" cmpd="thickThin">
            <a:solidFill>
              <a:srgbClr val="0000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 anchor="ctr" anchorCtr="0">
            <a:normAutofit/>
          </a:bodyPr>
          <a:lstStyle/>
          <a:p>
            <a:r>
              <a:rPr lang="ja-JP" altLang="en-US" sz="3200" b="1" dirty="0" smtClean="0">
                <a:ln w="19050">
                  <a:solidFill>
                    <a:srgbClr val="00206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　４月の学校の様子</a:t>
            </a:r>
            <a:endParaRPr lang="ja-JP" altLang="en-US" sz="3200" b="1" dirty="0">
              <a:ln w="19050">
                <a:solidFill>
                  <a:srgbClr val="00206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933056" y="595282"/>
            <a:ext cx="24311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/>
              <a:t>Ｈ</a:t>
            </a:r>
            <a:r>
              <a:rPr kumimoji="1" lang="ja-JP" altLang="en-US" sz="1400" b="1" dirty="0" smtClean="0"/>
              <a:t>３１．４．１８</a:t>
            </a:r>
            <a:r>
              <a:rPr kumimoji="1" lang="ja-JP" altLang="en-US" sz="1400" b="1" dirty="0" smtClean="0"/>
              <a:t>　西都銀上学園</a:t>
            </a:r>
            <a:endParaRPr kumimoji="1" lang="ja-JP" altLang="en-US" sz="1400" b="1" dirty="0"/>
          </a:p>
        </p:txBody>
      </p:sp>
      <p:sp>
        <p:nvSpPr>
          <p:cNvPr id="27" name="角丸四角形 26"/>
          <p:cNvSpPr/>
          <p:nvPr/>
        </p:nvSpPr>
        <p:spPr>
          <a:xfrm>
            <a:off x="2348880" y="6177136"/>
            <a:ext cx="2016224" cy="6480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1750">
            <a:solidFill>
              <a:srgbClr val="0000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４月１４日</a:t>
            </a:r>
            <a:endParaRPr kumimoji="1" lang="en-US" altLang="ja-JP" dirty="0" smtClean="0"/>
          </a:p>
          <a:p>
            <a:pPr algn="ctr"/>
            <a:r>
              <a:rPr kumimoji="1" lang="ja-JP" altLang="en-US" dirty="0" smtClean="0"/>
              <a:t>　山村留学歓迎式</a:t>
            </a:r>
            <a:endParaRPr kumimoji="1" lang="ja-JP" altLang="en-US" dirty="0"/>
          </a:p>
        </p:txBody>
      </p:sp>
      <p:sp>
        <p:nvSpPr>
          <p:cNvPr id="29" name="角丸四角形 28"/>
          <p:cNvSpPr/>
          <p:nvPr/>
        </p:nvSpPr>
        <p:spPr>
          <a:xfrm>
            <a:off x="260648" y="4592960"/>
            <a:ext cx="2016224" cy="42862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1750">
            <a:solidFill>
              <a:srgbClr val="0000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４月９日　入学式</a:t>
            </a:r>
            <a:endParaRPr kumimoji="1" lang="ja-JP" altLang="en-US" dirty="0"/>
          </a:p>
        </p:txBody>
      </p:sp>
      <p:sp>
        <p:nvSpPr>
          <p:cNvPr id="26" name="角丸四角形 25"/>
          <p:cNvSpPr/>
          <p:nvPr/>
        </p:nvSpPr>
        <p:spPr>
          <a:xfrm>
            <a:off x="260648" y="1208584"/>
            <a:ext cx="4032448" cy="42862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1750">
            <a:solidFill>
              <a:srgbClr val="0000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４月５日　始業の日（新任式・始業式）</a:t>
            </a:r>
            <a:endParaRPr kumimoji="1" lang="ja-JP" altLang="en-US" dirty="0"/>
          </a:p>
        </p:txBody>
      </p:sp>
      <p:pic>
        <p:nvPicPr>
          <p:cNvPr id="32" name="Picture 9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60648" y="1784648"/>
            <a:ext cx="1872208" cy="1248139"/>
          </a:xfrm>
          <a:prstGeom prst="roundRect">
            <a:avLst/>
          </a:prstGeom>
          <a:noFill/>
          <a:ln w="38100">
            <a:solidFill>
              <a:srgbClr val="00B0F0"/>
            </a:solidFill>
            <a:miter lim="800000"/>
            <a:headEnd/>
            <a:tailEnd/>
          </a:ln>
          <a:effectLst/>
        </p:spPr>
      </p:pic>
      <p:pic>
        <p:nvPicPr>
          <p:cNvPr id="36" name="Picture 9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437112" y="1136576"/>
            <a:ext cx="1944216" cy="1296144"/>
          </a:xfrm>
          <a:prstGeom prst="roundRect">
            <a:avLst/>
          </a:prstGeom>
          <a:noFill/>
          <a:ln w="38100">
            <a:solidFill>
              <a:srgbClr val="00B0F0"/>
            </a:solidFill>
            <a:miter lim="800000"/>
            <a:headEnd/>
            <a:tailEnd/>
          </a:ln>
          <a:effectLst/>
        </p:spPr>
      </p:pic>
      <p:pic>
        <p:nvPicPr>
          <p:cNvPr id="37" name="Picture 9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2312876" y="1856656"/>
            <a:ext cx="1903423" cy="1268949"/>
          </a:xfrm>
          <a:prstGeom prst="roundRect">
            <a:avLst/>
          </a:prstGeom>
          <a:noFill/>
          <a:ln w="38100">
            <a:solidFill>
              <a:srgbClr val="00B0F0"/>
            </a:solidFill>
            <a:miter lim="800000"/>
            <a:headEnd/>
            <a:tailEnd/>
          </a:ln>
          <a:effectLst/>
        </p:spPr>
      </p:pic>
      <p:pic>
        <p:nvPicPr>
          <p:cNvPr id="38" name="Picture 9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4509120" y="2576736"/>
            <a:ext cx="1944216" cy="1296144"/>
          </a:xfrm>
          <a:prstGeom prst="roundRect">
            <a:avLst/>
          </a:prstGeom>
          <a:noFill/>
          <a:ln w="38100">
            <a:solidFill>
              <a:srgbClr val="00B0F0"/>
            </a:solidFill>
            <a:miter lim="800000"/>
            <a:headEnd/>
            <a:tailEnd/>
          </a:ln>
          <a:effectLst/>
        </p:spPr>
      </p:pic>
      <p:pic>
        <p:nvPicPr>
          <p:cNvPr id="39" name="Picture 9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2564904" y="3296816"/>
            <a:ext cx="1728192" cy="1152128"/>
          </a:xfrm>
          <a:prstGeom prst="roundRect">
            <a:avLst/>
          </a:prstGeom>
          <a:noFill/>
          <a:ln w="38100">
            <a:solidFill>
              <a:srgbClr val="00B0F0"/>
            </a:solidFill>
            <a:miter lim="800000"/>
            <a:headEnd/>
            <a:tailEnd/>
          </a:ln>
          <a:effectLst/>
        </p:spPr>
      </p:pic>
      <p:pic>
        <p:nvPicPr>
          <p:cNvPr id="40" name="Picture 2"/>
          <p:cNvPicPr>
            <a:picLocks noChangeAspect="1" noChangeArrowheads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335146" y="6681192"/>
            <a:ext cx="1867228" cy="1244819"/>
          </a:xfrm>
          <a:prstGeom prst="roundRect">
            <a:avLst/>
          </a:prstGeom>
          <a:noFill/>
          <a:ln w="38100">
            <a:solidFill>
              <a:srgbClr val="FF6699"/>
            </a:solidFill>
            <a:miter lim="800000"/>
            <a:headEnd/>
            <a:tailEnd/>
          </a:ln>
          <a:effectLst/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8" cstate="print"/>
          <a:stretch>
            <a:fillRect/>
          </a:stretch>
        </p:blipFill>
        <p:spPr bwMode="auto">
          <a:xfrm>
            <a:off x="4583577" y="6753200"/>
            <a:ext cx="1836204" cy="1224136"/>
          </a:xfrm>
          <a:prstGeom prst="roundRect">
            <a:avLst/>
          </a:prstGeom>
          <a:noFill/>
          <a:ln w="38100">
            <a:solidFill>
              <a:srgbClr val="FF6699"/>
            </a:solidFill>
            <a:miter lim="800000"/>
            <a:headEnd/>
            <a:tailEnd/>
          </a:ln>
          <a:effectLst/>
        </p:spPr>
      </p:pic>
      <p:pic>
        <p:nvPicPr>
          <p:cNvPr id="42" name="Picture 5" descr="\\schoolsv\写真保存用HDD\平成２９年度\１学期\0412　入学式\Resized2\001  式 (81).jpg"/>
          <p:cNvPicPr>
            <a:picLocks noChangeAspect="1" noChangeArrowheads="1"/>
          </p:cNvPicPr>
          <p:nvPr/>
        </p:nvPicPr>
        <p:blipFill>
          <a:blip r:embed="rId9" cstate="print"/>
          <a:stretch>
            <a:fillRect/>
          </a:stretch>
        </p:blipFill>
        <p:spPr bwMode="auto">
          <a:xfrm>
            <a:off x="260648" y="5169024"/>
            <a:ext cx="1867228" cy="1244819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</p:pic>
      <p:pic>
        <p:nvPicPr>
          <p:cNvPr id="43" name="Picture 5" descr="\\schoolsv\写真保存用HDD\平成２９年度\１学期\0412　入学式\Resized2\001  式 (81).jpg"/>
          <p:cNvPicPr>
            <a:picLocks noChangeAspect="1" noChangeArrowheads="1"/>
          </p:cNvPicPr>
          <p:nvPr/>
        </p:nvPicPr>
        <p:blipFill>
          <a:blip r:embed="rId10" cstate="print"/>
          <a:stretch>
            <a:fillRect/>
          </a:stretch>
        </p:blipFill>
        <p:spPr bwMode="auto">
          <a:xfrm>
            <a:off x="2420888" y="4736976"/>
            <a:ext cx="1872399" cy="1248266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</p:pic>
      <p:sp>
        <p:nvSpPr>
          <p:cNvPr id="33" name="角丸四角形吹き出し 32"/>
          <p:cNvSpPr/>
          <p:nvPr/>
        </p:nvSpPr>
        <p:spPr>
          <a:xfrm>
            <a:off x="4581128" y="4088904"/>
            <a:ext cx="1800200" cy="787528"/>
          </a:xfrm>
          <a:prstGeom prst="wedgeRoundRectCallout">
            <a:avLst>
              <a:gd name="adj1" fmla="val -72963"/>
              <a:gd name="adj2" fmla="val 69208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50" dirty="0" smtClean="0">
                <a:solidFill>
                  <a:schemeClr val="tx1"/>
                </a:solidFill>
                <a:latin typeface="+mj-ea"/>
                <a:ea typeface="+mj-ea"/>
              </a:rPr>
              <a:t>　</a:t>
            </a:r>
            <a:r>
              <a:rPr lang="ja-JP" altLang="en-US" sz="1050" b="1" dirty="0" smtClean="0">
                <a:solidFill>
                  <a:schemeClr val="tx1"/>
                </a:solidFill>
                <a:latin typeface="+mj-ea"/>
                <a:ea typeface="+mj-ea"/>
              </a:rPr>
              <a:t>中学校に３名の新入生が入学しました。これで仲間が勢揃い。今年も楽しくなりそうです。</a:t>
            </a:r>
            <a:endParaRPr kumimoji="1" lang="ja-JP" altLang="en-US" sz="105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44" name="Picture 5" descr="\\schoolsv\写真保存用HDD\平成２９年度\１学期\0412　入学式\Resized2\001  式 (81).jpg"/>
          <p:cNvPicPr>
            <a:picLocks noChangeAspect="1" noChangeArrowheads="1"/>
          </p:cNvPicPr>
          <p:nvPr/>
        </p:nvPicPr>
        <p:blipFill>
          <a:blip r:embed="rId11" cstate="print"/>
          <a:stretch>
            <a:fillRect/>
          </a:stretch>
        </p:blipFill>
        <p:spPr bwMode="auto">
          <a:xfrm>
            <a:off x="4509120" y="5025008"/>
            <a:ext cx="1944216" cy="1296144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</p:pic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12" cstate="print"/>
          <a:stretch>
            <a:fillRect/>
          </a:stretch>
        </p:blipFill>
        <p:spPr bwMode="auto">
          <a:xfrm>
            <a:off x="2423480" y="6969224"/>
            <a:ext cx="1944216" cy="1296144"/>
          </a:xfrm>
          <a:prstGeom prst="roundRect">
            <a:avLst/>
          </a:prstGeom>
          <a:noFill/>
          <a:ln w="38100">
            <a:solidFill>
              <a:srgbClr val="FF6699"/>
            </a:solidFill>
            <a:miter lim="800000"/>
            <a:headEnd/>
            <a:tailEnd/>
          </a:ln>
          <a:effectLst/>
        </p:spPr>
      </p:pic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13" cstate="print"/>
          <a:stretch>
            <a:fillRect/>
          </a:stretch>
        </p:blipFill>
        <p:spPr bwMode="auto">
          <a:xfrm>
            <a:off x="4583665" y="8121352"/>
            <a:ext cx="1902849" cy="1268566"/>
          </a:xfrm>
          <a:prstGeom prst="roundRect">
            <a:avLst/>
          </a:prstGeom>
          <a:noFill/>
          <a:ln w="38100">
            <a:solidFill>
              <a:srgbClr val="FF6699"/>
            </a:solidFill>
            <a:miter lim="800000"/>
            <a:headEnd/>
            <a:tailEnd/>
          </a:ln>
          <a:effectLst/>
        </p:spPr>
      </p:pic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14" cstate="print"/>
          <a:stretch>
            <a:fillRect/>
          </a:stretch>
        </p:blipFill>
        <p:spPr bwMode="auto">
          <a:xfrm>
            <a:off x="407154" y="8121352"/>
            <a:ext cx="1867228" cy="1244819"/>
          </a:xfrm>
          <a:prstGeom prst="roundRect">
            <a:avLst/>
          </a:prstGeom>
          <a:noFill/>
          <a:ln w="38100">
            <a:solidFill>
              <a:srgbClr val="FF6699"/>
            </a:solidFill>
            <a:miter lim="800000"/>
            <a:headEnd/>
            <a:tailEnd/>
          </a:ln>
          <a:effectLst/>
        </p:spPr>
      </p:pic>
      <p:sp>
        <p:nvSpPr>
          <p:cNvPr id="19" name="角丸四角形吹き出し 18"/>
          <p:cNvSpPr/>
          <p:nvPr/>
        </p:nvSpPr>
        <p:spPr>
          <a:xfrm>
            <a:off x="2420888" y="8409384"/>
            <a:ext cx="2016224" cy="1080120"/>
          </a:xfrm>
          <a:prstGeom prst="wedgeRoundRectCallout">
            <a:avLst>
              <a:gd name="adj1" fmla="val 1538"/>
              <a:gd name="adj2" fmla="val -72187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36000" rIns="36000" rtlCol="0" anchor="ctr">
            <a:noAutofit/>
          </a:bodyPr>
          <a:lstStyle/>
          <a:p>
            <a:r>
              <a:rPr kumimoji="1" lang="ja-JP" altLang="en-US" sz="1000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　</a:t>
            </a:r>
            <a:r>
              <a:rPr kumimoji="1" lang="ja-JP" altLang="en-US" sz="10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たくさんの方々に迎えられて、決意も新たに本年度の山村留学生活がスタートしました。</a:t>
            </a:r>
            <a:endParaRPr kumimoji="1" lang="en-US" altLang="ja-JP" sz="1000" b="1" dirty="0" smtClean="0">
              <a:solidFill>
                <a:schemeClr val="tx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r>
              <a:rPr kumimoji="1" lang="ja-JP" altLang="en-US" sz="10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　銀上の自然と、あたたかな人々とのふれあいの中で、大きくたくましく育ってほしいと願います。</a:t>
            </a:r>
            <a:endParaRPr kumimoji="1" lang="ja-JP" altLang="en-US" sz="1000" b="1" dirty="0">
              <a:solidFill>
                <a:schemeClr val="tx1"/>
              </a:solidFill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2780928" y="2432720"/>
            <a:ext cx="1224136" cy="230832"/>
          </a:xfrm>
          <a:prstGeom prst="rect">
            <a:avLst/>
          </a:prstGeom>
          <a:solidFill>
            <a:schemeClr val="bg1"/>
          </a:solidFill>
          <a:ln w="254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b="1" dirty="0" smtClean="0"/>
              <a:t>冨永卓公校長先生</a:t>
            </a:r>
            <a:endParaRPr kumimoji="1" lang="ja-JP" altLang="en-US" sz="900" b="1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4941168" y="1928664"/>
            <a:ext cx="936104" cy="230832"/>
          </a:xfrm>
          <a:prstGeom prst="rect">
            <a:avLst/>
          </a:prstGeom>
          <a:solidFill>
            <a:schemeClr val="bg1"/>
          </a:solidFill>
          <a:ln w="254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b="1" dirty="0" smtClean="0"/>
              <a:t>田爪信人先生</a:t>
            </a:r>
            <a:endParaRPr kumimoji="1" lang="ja-JP" altLang="en-US" sz="900" b="1" dirty="0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5085184" y="3512840"/>
            <a:ext cx="936104" cy="230832"/>
          </a:xfrm>
          <a:prstGeom prst="rect">
            <a:avLst/>
          </a:prstGeom>
          <a:solidFill>
            <a:schemeClr val="bg1"/>
          </a:solidFill>
          <a:ln w="254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b="1" dirty="0" smtClean="0"/>
              <a:t>渡邊喜子先生</a:t>
            </a:r>
            <a:endParaRPr kumimoji="1" lang="ja-JP" altLang="en-US" sz="900" b="1" dirty="0"/>
          </a:p>
        </p:txBody>
      </p:sp>
      <p:sp>
        <p:nvSpPr>
          <p:cNvPr id="34" name="角丸四角形吹き出し 33"/>
          <p:cNvSpPr/>
          <p:nvPr/>
        </p:nvSpPr>
        <p:spPr>
          <a:xfrm>
            <a:off x="404664" y="3152800"/>
            <a:ext cx="2016224" cy="1152128"/>
          </a:xfrm>
          <a:prstGeom prst="wedgeRoundRectCallout">
            <a:avLst>
              <a:gd name="adj1" fmla="val 54181"/>
              <a:gd name="adj2" fmla="val -63159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>
            <a:noAutofit/>
          </a:bodyPr>
          <a:lstStyle/>
          <a:p>
            <a:r>
              <a:rPr kumimoji="1" lang="ja-JP" altLang="en-US" sz="1000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　</a:t>
            </a:r>
            <a:r>
              <a:rPr kumimoji="1" lang="ja-JP" altLang="en-US" sz="10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３名の新しい先生方を迎え、新年度がスタートしました。</a:t>
            </a:r>
            <a:endParaRPr kumimoji="1" lang="en-US" altLang="ja-JP" sz="1000" b="1" dirty="0" smtClean="0">
              <a:solidFill>
                <a:schemeClr val="tx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r>
              <a:rPr lang="ja-JP" altLang="en-US" sz="10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　</a:t>
            </a:r>
            <a:r>
              <a:rPr kumimoji="1" lang="ja-JP" altLang="en-US" sz="10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始業式では、一人一人が学年の目標を述べ、</a:t>
            </a:r>
            <a:r>
              <a:rPr lang="ja-JP" altLang="en-US" sz="10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１年間の</a:t>
            </a:r>
            <a:r>
              <a:rPr kumimoji="1" lang="ja-JP" altLang="en-US" sz="10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力強い成長を心に誓いま</a:t>
            </a:r>
            <a:r>
              <a:rPr lang="ja-JP" altLang="en-US" sz="10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した。頑張れ銀上学園の子どもたち！</a:t>
            </a:r>
            <a:endParaRPr kumimoji="1" lang="ja-JP" altLang="en-US" sz="1000" b="1" dirty="0" smtClean="0">
              <a:solidFill>
                <a:schemeClr val="tx1"/>
              </a:solidFill>
              <a:latin typeface="ＭＳ Ｐゴシック" pitchFamily="50" charset="-128"/>
              <a:ea typeface="ＭＳ Ｐゴシック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772</TotalTime>
  <Words>19</Words>
  <Application>Microsoft Office PowerPoint</Application>
  <PresentationFormat>A4 210 x 297 mm</PresentationFormat>
  <Paragraphs>14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西都市</dc:creator>
  <cp:lastModifiedBy>西都市</cp:lastModifiedBy>
  <cp:revision>102</cp:revision>
  <dcterms:created xsi:type="dcterms:W3CDTF">2014-03-18T02:56:10Z</dcterms:created>
  <dcterms:modified xsi:type="dcterms:W3CDTF">2019-04-17T04:15:48Z</dcterms:modified>
</cp:coreProperties>
</file>