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FF"/>
    <a:srgbClr val="CC0099"/>
    <a:srgbClr val="66FFFF"/>
    <a:srgbClr val="660033"/>
    <a:srgbClr val="00FF00"/>
    <a:srgbClr val="FFFF00"/>
    <a:srgbClr val="0000FF"/>
    <a:srgbClr val="3333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2316" y="48"/>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257175" y="573264"/>
            <a:ext cx="3357563" cy="12208228"/>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822E616-DA9F-43EA-A117-82308949C628}" type="datetimeFigureOut">
              <a:rPr kumimoji="1" lang="ja-JP" altLang="en-US" smtClean="0"/>
              <a:pPr/>
              <a:t>2019/5/13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DE72CF5-6CCE-431F-B187-3A02ABF8448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2822E616-DA9F-43EA-A117-82308949C628}" type="datetimeFigureOut">
              <a:rPr kumimoji="1" lang="ja-JP" altLang="en-US" smtClean="0"/>
              <a:pPr/>
              <a:t>2019/5/13</a:t>
            </a:fld>
            <a:endParaRPr kumimoji="1" lang="ja-JP" altLang="en-US"/>
          </a:p>
        </p:txBody>
      </p:sp>
      <p:sp>
        <p:nvSpPr>
          <p:cNvPr id="5" name="フッター プレースホルダ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DE72CF5-6CCE-431F-B187-3A02ABF8448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17427" y="6135636"/>
            <a:ext cx="1937595" cy="1291730"/>
          </a:xfrm>
          <a:prstGeom prst="roundRect">
            <a:avLst/>
          </a:prstGeom>
          <a:noFill/>
          <a:ln w="38100">
            <a:solidFill>
              <a:srgbClr val="FFC000"/>
            </a:solidFill>
          </a:ln>
        </p:spPr>
      </p:pic>
      <p:pic>
        <p:nvPicPr>
          <p:cNvPr id="34"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720" y="5249051"/>
            <a:ext cx="2535806" cy="1690538"/>
          </a:xfrm>
          <a:prstGeom prst="round2DiagRect">
            <a:avLst>
              <a:gd name="adj1" fmla="val 9613"/>
              <a:gd name="adj2" fmla="val 19990"/>
            </a:avLst>
          </a:prstGeom>
          <a:noFill/>
          <a:ln w="38100">
            <a:solidFill>
              <a:srgbClr val="00B050"/>
            </a:solidFill>
          </a:ln>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93143" y="4691586"/>
            <a:ext cx="1935278" cy="1290185"/>
          </a:xfrm>
          <a:prstGeom prst="round2DiagRect">
            <a:avLst>
              <a:gd name="adj1" fmla="val 16667"/>
              <a:gd name="adj2" fmla="val 14279"/>
            </a:avLst>
          </a:prstGeom>
          <a:noFill/>
          <a:ln w="38100">
            <a:solidFill>
              <a:srgbClr val="FFC000"/>
            </a:solidFill>
          </a:ln>
        </p:spPr>
      </p:pic>
      <p:pic>
        <p:nvPicPr>
          <p:cNvPr id="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97267" y="4714513"/>
            <a:ext cx="1848234" cy="1232156"/>
          </a:xfrm>
          <a:prstGeom prst="round2DiagRect">
            <a:avLst>
              <a:gd name="adj1" fmla="val 16667"/>
              <a:gd name="adj2" fmla="val 23417"/>
            </a:avLst>
          </a:prstGeom>
          <a:noFill/>
          <a:ln w="38100">
            <a:solidFill>
              <a:srgbClr val="FF0000"/>
            </a:solidFill>
          </a:ln>
        </p:spPr>
      </p:pic>
      <p:pic>
        <p:nvPicPr>
          <p:cNvPr id="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284431" y="1510329"/>
            <a:ext cx="2169449" cy="1446299"/>
          </a:xfrm>
          <a:prstGeom prst="roundRect">
            <a:avLst>
              <a:gd name="adj" fmla="val 12615"/>
            </a:avLst>
          </a:prstGeom>
          <a:noFill/>
          <a:ln w="38100">
            <a:solidFill>
              <a:srgbClr val="FFC000"/>
            </a:solidFill>
            <a:miter lim="800000"/>
            <a:headEnd/>
            <a:tailEnd/>
          </a:ln>
        </p:spPr>
      </p:pic>
      <p:sp>
        <p:nvSpPr>
          <p:cNvPr id="5" name="正方形/長方形 4"/>
          <p:cNvSpPr/>
          <p:nvPr/>
        </p:nvSpPr>
        <p:spPr>
          <a:xfrm>
            <a:off x="428604" y="238092"/>
            <a:ext cx="6000792" cy="642942"/>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lIns="91440" tIns="45720" rIns="91440" bIns="45720" anchor="ctr" anchorCtr="0">
            <a:normAutofit/>
          </a:bodyPr>
          <a:lstStyle/>
          <a:p>
            <a:r>
              <a:rPr lang="ja-JP" altLang="en-US" sz="3200" b="1" dirty="0" smtClean="0">
                <a:ln w="19050">
                  <a:solidFill>
                    <a:srgbClr val="002060"/>
                  </a:solidFill>
                  <a:prstDash val="solid"/>
                </a:ln>
                <a:solidFill>
                  <a:schemeClr val="bg2">
                    <a:tint val="85000"/>
                    <a:satMod val="155000"/>
                  </a:schemeClr>
                </a:solidFill>
                <a:effectLst>
                  <a:outerShdw blurRad="41275" dist="20320" dir="1800000" algn="tl" rotWithShape="0">
                    <a:srgbClr val="000000">
                      <a:alpha val="40000"/>
                    </a:srgbClr>
                  </a:outerShdw>
                </a:effectLst>
              </a:rPr>
              <a:t>　５月の学校の様子</a:t>
            </a:r>
            <a:endParaRPr lang="ja-JP" altLang="en-US" sz="3200" b="1" dirty="0">
              <a:ln w="19050">
                <a:solidFill>
                  <a:srgbClr val="00206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テキスト ボックス 7"/>
          <p:cNvSpPr txBox="1"/>
          <p:nvPr/>
        </p:nvSpPr>
        <p:spPr>
          <a:xfrm>
            <a:off x="4180529" y="578989"/>
            <a:ext cx="2431172" cy="307777"/>
          </a:xfrm>
          <a:prstGeom prst="rect">
            <a:avLst/>
          </a:prstGeom>
          <a:noFill/>
        </p:spPr>
        <p:txBody>
          <a:bodyPr wrap="square" rtlCol="0">
            <a:spAutoFit/>
          </a:bodyPr>
          <a:lstStyle/>
          <a:p>
            <a:r>
              <a:rPr kumimoji="1" lang="ja-JP" altLang="en-US" sz="1400" b="1" dirty="0" smtClean="0"/>
              <a:t>Ｒ</a:t>
            </a:r>
            <a:r>
              <a:rPr lang="ja-JP" altLang="en-US" sz="1400" b="1" dirty="0" smtClean="0"/>
              <a:t>１</a:t>
            </a:r>
            <a:r>
              <a:rPr kumimoji="1" lang="ja-JP" altLang="en-US" sz="1400" b="1" dirty="0" smtClean="0"/>
              <a:t>．５．１８　西都銀上学園</a:t>
            </a:r>
            <a:endParaRPr kumimoji="1" lang="ja-JP" altLang="en-US" sz="1400" b="1" dirty="0"/>
          </a:p>
        </p:txBody>
      </p:sp>
      <p:sp>
        <p:nvSpPr>
          <p:cNvPr id="27" name="角丸四角形 26"/>
          <p:cNvSpPr/>
          <p:nvPr/>
        </p:nvSpPr>
        <p:spPr>
          <a:xfrm>
            <a:off x="201254" y="4674485"/>
            <a:ext cx="2448272" cy="432048"/>
          </a:xfrm>
          <a:prstGeom prst="roundRect">
            <a:avLst/>
          </a:prstGeom>
          <a:solidFill>
            <a:srgbClr val="FFCCFF"/>
          </a:solidFill>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４</a:t>
            </a:r>
            <a:r>
              <a:rPr kumimoji="1" lang="ja-JP" altLang="en-US" dirty="0" smtClean="0"/>
              <a:t>月２６日</a:t>
            </a:r>
            <a:r>
              <a:rPr kumimoji="1" lang="ja-JP" altLang="en-US" dirty="0" smtClean="0"/>
              <a:t>　参観日</a:t>
            </a:r>
            <a:endParaRPr kumimoji="1" lang="ja-JP" altLang="en-US" dirty="0"/>
          </a:p>
        </p:txBody>
      </p:sp>
      <p:sp>
        <p:nvSpPr>
          <p:cNvPr id="16" name="角丸四角形吹き出し 15"/>
          <p:cNvSpPr/>
          <p:nvPr/>
        </p:nvSpPr>
        <p:spPr>
          <a:xfrm>
            <a:off x="4793143" y="3268396"/>
            <a:ext cx="1800200" cy="1008112"/>
          </a:xfrm>
          <a:prstGeom prst="wedgeRoundRectCallout">
            <a:avLst>
              <a:gd name="adj1" fmla="val -40842"/>
              <a:gd name="adj2" fmla="val -70058"/>
              <a:gd name="adj3" fmla="val 16667"/>
            </a:avLst>
          </a:prstGeom>
          <a:solidFill>
            <a:schemeClr val="accent5">
              <a:lumMod val="40000"/>
              <a:lumOff val="60000"/>
            </a:schemeClr>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lIns="36000" rIns="36000" rtlCol="0" anchor="ctr">
            <a:noAutofit/>
          </a:bodyPr>
          <a:lstStyle/>
          <a:p>
            <a:r>
              <a:rPr lang="ja-JP" altLang="en-US" sz="1000" b="1" dirty="0" smtClean="0">
                <a:solidFill>
                  <a:schemeClr val="tx1"/>
                </a:solidFill>
                <a:latin typeface="ＭＳ Ｐゴシック" pitchFamily="50" charset="-128"/>
                <a:ea typeface="ＭＳ Ｐゴシック" pitchFamily="50" charset="-128"/>
              </a:rPr>
              <a:t>　</a:t>
            </a:r>
            <a:r>
              <a:rPr lang="ja-JP" altLang="en-US" sz="1050" b="1" dirty="0" smtClean="0">
                <a:solidFill>
                  <a:schemeClr val="tx1"/>
                </a:solidFill>
                <a:latin typeface="ＭＳ Ｐゴシック" pitchFamily="50" charset="-128"/>
                <a:ea typeface="ＭＳ Ｐゴシック" pitchFamily="50" charset="-128"/>
              </a:rPr>
              <a:t>地区の方の説明を聞き、自分で採った山菜を天ぷらにして食べました。とてもおいしかったです。自然の恵みに感謝ですね。</a:t>
            </a:r>
            <a:endParaRPr kumimoji="1" lang="ja-JP" altLang="en-US" sz="1050" b="1" dirty="0">
              <a:solidFill>
                <a:schemeClr val="tx1"/>
              </a:solidFill>
              <a:latin typeface="ＭＳ Ｐゴシック" pitchFamily="50" charset="-128"/>
              <a:ea typeface="ＭＳ Ｐゴシック" pitchFamily="50" charset="-128"/>
            </a:endParaRPr>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24484" y="1553120"/>
            <a:ext cx="2051010" cy="1367340"/>
          </a:xfrm>
          <a:prstGeom prst="roundRect">
            <a:avLst>
              <a:gd name="adj" fmla="val 14793"/>
            </a:avLst>
          </a:prstGeom>
          <a:noFill/>
          <a:ln w="38100">
            <a:solidFill>
              <a:srgbClr val="00B050"/>
            </a:solidFill>
            <a:miter lim="800000"/>
            <a:headEnd/>
            <a:tailEnd/>
          </a:ln>
        </p:spPr>
      </p:pic>
      <p:sp>
        <p:nvSpPr>
          <p:cNvPr id="26" name="角丸四角形 25"/>
          <p:cNvSpPr/>
          <p:nvPr/>
        </p:nvSpPr>
        <p:spPr>
          <a:xfrm>
            <a:off x="188640" y="992560"/>
            <a:ext cx="3096344" cy="432048"/>
          </a:xfrm>
          <a:prstGeom prst="roundRect">
            <a:avLst/>
          </a:prstGeom>
          <a:solidFill>
            <a:srgbClr val="FFCCFF"/>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４月１６日　山菜採り体験</a:t>
            </a:r>
            <a:endParaRPr kumimoji="1" lang="ja-JP" altLang="en-US" dirty="0"/>
          </a:p>
        </p:txBody>
      </p:sp>
      <p:pic>
        <p:nvPicPr>
          <p:cNvPr id="4"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804982" y="6141254"/>
            <a:ext cx="1971042" cy="1314028"/>
          </a:xfrm>
          <a:prstGeom prst="roundRect">
            <a:avLst/>
          </a:prstGeom>
          <a:noFill/>
          <a:ln w="38100">
            <a:solidFill>
              <a:srgbClr val="0070C0"/>
            </a:solidFill>
          </a:ln>
        </p:spPr>
      </p:pic>
      <p:pic>
        <p:nvPicPr>
          <p:cNvPr id="32" name="Picture 7"/>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6968" y="3065925"/>
            <a:ext cx="2197463" cy="1464976"/>
          </a:xfrm>
          <a:prstGeom prst="roundRect">
            <a:avLst>
              <a:gd name="adj" fmla="val 23152"/>
            </a:avLst>
          </a:prstGeom>
          <a:noFill/>
          <a:ln w="38100">
            <a:solidFill>
              <a:srgbClr val="FF0000"/>
            </a:solidFill>
            <a:miter lim="800000"/>
            <a:headEnd/>
            <a:tailEnd/>
          </a:ln>
        </p:spPr>
      </p:pic>
      <p:pic>
        <p:nvPicPr>
          <p:cNvPr id="28" name="Picture 7"/>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417363" y="3069942"/>
            <a:ext cx="2172701" cy="1448467"/>
          </a:xfrm>
          <a:prstGeom prst="roundRect">
            <a:avLst>
              <a:gd name="adj" fmla="val 23152"/>
            </a:avLst>
          </a:prstGeom>
          <a:noFill/>
          <a:ln w="38100">
            <a:solidFill>
              <a:srgbClr val="0070C0"/>
            </a:solidFill>
            <a:miter lim="800000"/>
            <a:headEnd/>
            <a:tailEnd/>
          </a:ln>
        </p:spPr>
      </p:pic>
      <p:pic>
        <p:nvPicPr>
          <p:cNvPr id="30" name="Picture 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562817" y="1410411"/>
            <a:ext cx="2213207" cy="1565715"/>
          </a:xfrm>
          <a:prstGeom prst="roundRect">
            <a:avLst>
              <a:gd name="adj" fmla="val 17068"/>
            </a:avLst>
          </a:prstGeom>
          <a:noFill/>
          <a:ln w="38100">
            <a:solidFill>
              <a:srgbClr val="00B050"/>
            </a:solidFill>
            <a:miter lim="800000"/>
            <a:headEnd/>
            <a:tailEnd/>
          </a:ln>
        </p:spPr>
      </p:pic>
      <p:pic>
        <p:nvPicPr>
          <p:cNvPr id="36" name="Picture 4"/>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24913" y="7082106"/>
            <a:ext cx="2476278" cy="1826639"/>
          </a:xfrm>
          <a:prstGeom prst="roundRect">
            <a:avLst/>
          </a:prstGeom>
          <a:noFill/>
          <a:ln w="38100">
            <a:solidFill>
              <a:srgbClr val="0070C0"/>
            </a:solidFill>
          </a:ln>
        </p:spPr>
      </p:pic>
      <p:pic>
        <p:nvPicPr>
          <p:cNvPr id="3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2716353" y="7595767"/>
            <a:ext cx="1969469" cy="1312979"/>
          </a:xfrm>
          <a:prstGeom prst="roundRect">
            <a:avLst/>
          </a:prstGeom>
          <a:noFill/>
          <a:ln w="38100">
            <a:solidFill>
              <a:srgbClr val="FF0000"/>
            </a:solidFill>
          </a:ln>
        </p:spPr>
      </p:pic>
      <p:pic>
        <p:nvPicPr>
          <p:cNvPr id="40" name="Picture 4"/>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4820341" y="7614764"/>
            <a:ext cx="1940975" cy="1293983"/>
          </a:xfrm>
          <a:prstGeom prst="roundRect">
            <a:avLst/>
          </a:prstGeom>
          <a:noFill/>
          <a:ln w="38100">
            <a:solidFill>
              <a:srgbClr val="00B050"/>
            </a:solidFill>
          </a:ln>
        </p:spPr>
      </p:pic>
      <p:sp>
        <p:nvSpPr>
          <p:cNvPr id="42" name="角丸四角形吹き出し 41"/>
          <p:cNvSpPr/>
          <p:nvPr/>
        </p:nvSpPr>
        <p:spPr>
          <a:xfrm>
            <a:off x="201254" y="9106179"/>
            <a:ext cx="2808312" cy="648072"/>
          </a:xfrm>
          <a:prstGeom prst="wedgeRoundRectCallout">
            <a:avLst>
              <a:gd name="adj1" fmla="val 44515"/>
              <a:gd name="adj2" fmla="val -87968"/>
              <a:gd name="adj3" fmla="val 16667"/>
            </a:avLst>
          </a:prstGeom>
          <a:solidFill>
            <a:schemeClr val="accent5">
              <a:lumMod val="40000"/>
              <a:lumOff val="60000"/>
            </a:schemeClr>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lIns="36000" rIns="36000" rtlCol="0" anchor="ctr">
            <a:noAutofit/>
          </a:bodyPr>
          <a:lstStyle/>
          <a:p>
            <a:r>
              <a:rPr kumimoji="1" lang="ja-JP" altLang="en-US" sz="1050" b="1" dirty="0" smtClean="0">
                <a:solidFill>
                  <a:schemeClr val="tx1"/>
                </a:solidFill>
                <a:latin typeface="ＭＳ Ｐゴシック" pitchFamily="50" charset="-128"/>
                <a:ea typeface="ＭＳ Ｐゴシック" pitchFamily="50" charset="-128"/>
              </a:rPr>
              <a:t>初めての参観日。少し緊張しながらも，久しぶりに実親の皆さんに会えてとてもはりきった子どもたちでした。</a:t>
            </a:r>
            <a:endParaRPr kumimoji="1" lang="ja-JP" altLang="en-US" sz="1050" b="1" dirty="0">
              <a:solidFill>
                <a:schemeClr val="tx1"/>
              </a:solidFill>
              <a:latin typeface="ＭＳ Ｐゴシック" pitchFamily="50" charset="-128"/>
              <a:ea typeface="ＭＳ Ｐゴシック" pitchFamily="50" charset="-128"/>
            </a:endParaRPr>
          </a:p>
        </p:txBody>
      </p:sp>
      <p:sp>
        <p:nvSpPr>
          <p:cNvPr id="25" name="角丸四角形吹き出し 24"/>
          <p:cNvSpPr/>
          <p:nvPr/>
        </p:nvSpPr>
        <p:spPr>
          <a:xfrm>
            <a:off x="3284984" y="9106179"/>
            <a:ext cx="3425466" cy="648072"/>
          </a:xfrm>
          <a:prstGeom prst="wedgeRoundRectCallout">
            <a:avLst>
              <a:gd name="adj1" fmla="val 21188"/>
              <a:gd name="adj2" fmla="val -37426"/>
              <a:gd name="adj3" fmla="val 16667"/>
            </a:avLst>
          </a:prstGeom>
          <a:solidFill>
            <a:schemeClr val="accent5">
              <a:lumMod val="40000"/>
              <a:lumOff val="60000"/>
            </a:schemeClr>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lIns="36000" rIns="36000" rtlCol="0" anchor="ctr">
            <a:noAutofit/>
          </a:bodyPr>
          <a:lstStyle/>
          <a:p>
            <a:r>
              <a:rPr kumimoji="1" lang="ja-JP" altLang="en-US" sz="1050" b="1" dirty="0" smtClean="0">
                <a:solidFill>
                  <a:schemeClr val="tx1"/>
                </a:solidFill>
                <a:latin typeface="ＭＳ Ｐゴシック" pitchFamily="50" charset="-128"/>
                <a:ea typeface="ＭＳ Ｐゴシック" pitchFamily="50" charset="-128"/>
              </a:rPr>
              <a:t>新元号「令和」で１０連休となりましたが、道路の決壊等もあり子どもたちは１６連休になりました。休んだ分を、これからしっかり取り戻します。</a:t>
            </a:r>
            <a:endParaRPr kumimoji="1" lang="ja-JP" altLang="en-US" sz="1050" b="1" dirty="0">
              <a:solidFill>
                <a:schemeClr val="tx1"/>
              </a:solidFill>
              <a:latin typeface="ＭＳ Ｐゴシック" pitchFamily="50" charset="-128"/>
              <a:ea typeface="ＭＳ Ｐゴシック"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63</Words>
  <Application>Microsoft Office PowerPoint</Application>
  <PresentationFormat>A4 210 x 297 mm</PresentationFormat>
  <Paragraphs>7</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西都市</dc:creator>
  <cp:lastModifiedBy>西都市</cp:lastModifiedBy>
  <cp:revision>117</cp:revision>
  <cp:lastPrinted>2019-05-10T04:36:11Z</cp:lastPrinted>
  <dcterms:created xsi:type="dcterms:W3CDTF">2014-03-18T02:56:10Z</dcterms:created>
  <dcterms:modified xsi:type="dcterms:W3CDTF">2019-05-12T22:01:02Z</dcterms:modified>
</cp:coreProperties>
</file>