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9900"/>
    <a:srgbClr val="00FFFF"/>
    <a:srgbClr val="FF0000"/>
    <a:srgbClr val="9933FF"/>
    <a:srgbClr val="FF66FF"/>
    <a:srgbClr val="66FF33"/>
    <a:srgbClr val="FF3300"/>
    <a:srgbClr val="FFFF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15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84656" cy="500856"/>
          </a:xfrm>
          <a:prstGeom prst="rect">
            <a:avLst/>
          </a:prstGeom>
        </p:spPr>
        <p:txBody>
          <a:bodyPr vert="horz" lIns="92261" tIns="46131" rIns="92261" bIns="4613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905" y="1"/>
            <a:ext cx="2984656" cy="500856"/>
          </a:xfrm>
          <a:prstGeom prst="rect">
            <a:avLst/>
          </a:prstGeom>
        </p:spPr>
        <p:txBody>
          <a:bodyPr vert="horz" lIns="92261" tIns="46131" rIns="92261" bIns="46131" rtlCol="0"/>
          <a:lstStyle>
            <a:lvl1pPr algn="r">
              <a:defRPr sz="1200"/>
            </a:lvl1pPr>
          </a:lstStyle>
          <a:p>
            <a:fld id="{B4666605-3018-48FF-8BA2-3F0E41C9D029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2475"/>
            <a:ext cx="2598737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1" tIns="46131" rIns="92261" bIns="4613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9143" y="4758927"/>
            <a:ext cx="5509888" cy="4507701"/>
          </a:xfrm>
          <a:prstGeom prst="rect">
            <a:avLst/>
          </a:prstGeom>
        </p:spPr>
        <p:txBody>
          <a:bodyPr vert="horz" lIns="92261" tIns="46131" rIns="92261" bIns="46131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6" y="9516262"/>
            <a:ext cx="2984656" cy="500855"/>
          </a:xfrm>
          <a:prstGeom prst="rect">
            <a:avLst/>
          </a:prstGeom>
        </p:spPr>
        <p:txBody>
          <a:bodyPr vert="horz" lIns="92261" tIns="46131" rIns="92261" bIns="4613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905" y="9516262"/>
            <a:ext cx="2984656" cy="500855"/>
          </a:xfrm>
          <a:prstGeom prst="rect">
            <a:avLst/>
          </a:prstGeom>
        </p:spPr>
        <p:txBody>
          <a:bodyPr vert="horz" lIns="92261" tIns="46131" rIns="92261" bIns="46131" rtlCol="0" anchor="b"/>
          <a:lstStyle>
            <a:lvl1pPr algn="r">
              <a:defRPr sz="1200"/>
            </a:lvl1pPr>
          </a:lstStyle>
          <a:p>
            <a:fld id="{00B00CAF-E5AC-4C13-A40F-B45B923F3F2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45094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00CAF-E5AC-4C13-A40F-B45B923F3F2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95122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2E616-DA9F-43EA-A117-82308949C628}" type="datetimeFigureOut">
              <a:rPr kumimoji="1" lang="ja-JP" altLang="en-US" smtClean="0"/>
              <a:pPr/>
              <a:t>2019/9/16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72CF5-6CCE-431F-B187-3A02ABF8448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88640" y="128464"/>
            <a:ext cx="6480720" cy="642942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 anchor="ctr" anchorCtr="0">
            <a:normAutofit/>
          </a:bodyPr>
          <a:lstStyle/>
          <a:p>
            <a:r>
              <a:rPr lang="ja-JP" altLang="en-US" sz="3200" b="1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銀上学園の子どもたち</a:t>
            </a:r>
            <a:endParaRPr lang="ja-JP" altLang="en-US" sz="3200" b="1" dirty="0">
              <a:ln w="19050">
                <a:solidFill>
                  <a:srgbClr val="00206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37112" y="416496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Ｒ１．９．１８西都銀上学園</a:t>
            </a:r>
            <a:endParaRPr kumimoji="1" lang="ja-JP" altLang="en-US" sz="1400" b="1" dirty="0"/>
          </a:p>
        </p:txBody>
      </p:sp>
      <p:sp>
        <p:nvSpPr>
          <p:cNvPr id="27" name="角丸四角形 26"/>
          <p:cNvSpPr/>
          <p:nvPr/>
        </p:nvSpPr>
        <p:spPr>
          <a:xfrm>
            <a:off x="188640" y="848544"/>
            <a:ext cx="1944216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７月１９日（金）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１学期終業式</a:t>
            </a:r>
            <a:endParaRPr kumimoji="1" lang="ja-JP" altLang="en-US" b="1" dirty="0"/>
          </a:p>
        </p:txBody>
      </p:sp>
      <p:sp>
        <p:nvSpPr>
          <p:cNvPr id="21" name="角丸四角形 20"/>
          <p:cNvSpPr/>
          <p:nvPr/>
        </p:nvSpPr>
        <p:spPr>
          <a:xfrm>
            <a:off x="188640" y="3440832"/>
            <a:ext cx="2016224" cy="8589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７</a:t>
            </a:r>
            <a:r>
              <a:rPr kumimoji="1" lang="ja-JP" altLang="en-US" b="1" dirty="0" smtClean="0"/>
              <a:t>月２１日（日）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親子川遊び</a:t>
            </a:r>
            <a:endParaRPr kumimoji="1" lang="en-US" altLang="ja-JP" b="1" dirty="0" smtClean="0"/>
          </a:p>
        </p:txBody>
      </p:sp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4664" y="1928664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34" name="Picture 10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2492896" y="1928664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35" name="Picture 10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581128" y="1928664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11" name="角丸四角形吹き出し 10"/>
          <p:cNvSpPr/>
          <p:nvPr/>
        </p:nvSpPr>
        <p:spPr>
          <a:xfrm>
            <a:off x="2348880" y="992560"/>
            <a:ext cx="4176464" cy="648072"/>
          </a:xfrm>
          <a:prstGeom prst="wedgeRoundRectCallout">
            <a:avLst>
              <a:gd name="adj1" fmla="val -34043"/>
              <a:gd name="adj2" fmla="val 107131"/>
              <a:gd name="adj3" fmla="val 16667"/>
            </a:avLst>
          </a:prstGeom>
          <a:solidFill>
            <a:srgbClr val="FFFFCC"/>
          </a:solidFill>
          <a:ln>
            <a:solidFill>
              <a:srgbClr val="333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　　一学期の生活をふり返り、それぞれの反省と２学期に向</a:t>
            </a:r>
            <a:endParaRPr kumimoji="1" lang="en-US" altLang="ja-JP" sz="12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algn="ctr"/>
            <a:r>
              <a:rPr kumimoji="1" lang="ja-JP" altLang="en-US" sz="1200" b="1" dirty="0" err="1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けての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目標をしっかりまとめ、</a:t>
            </a:r>
            <a:r>
              <a:rPr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発表することができました。</a:t>
            </a:r>
            <a:endParaRPr kumimoji="1" lang="en-US" altLang="ja-JP" sz="12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404664" y="4448944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2492896" y="4448944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39" name="Picture 10"/>
          <p:cNvPicPr>
            <a:picLocks noChangeAspect="1" noChangeArrowheads="1"/>
          </p:cNvPicPr>
          <p:nvPr/>
        </p:nvPicPr>
        <p:blipFill>
          <a:blip r:embed="rId8" cstate="print"/>
          <a:stretch>
            <a:fillRect/>
          </a:stretch>
        </p:blipFill>
        <p:spPr bwMode="auto">
          <a:xfrm>
            <a:off x="4581128" y="4448944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36" name="角丸四角形吹き出し 35"/>
          <p:cNvSpPr/>
          <p:nvPr/>
        </p:nvSpPr>
        <p:spPr>
          <a:xfrm>
            <a:off x="2348880" y="3512840"/>
            <a:ext cx="4248472" cy="648072"/>
          </a:xfrm>
          <a:prstGeom prst="wedgeRoundRectCallout">
            <a:avLst>
              <a:gd name="adj1" fmla="val -34043"/>
              <a:gd name="adj2" fmla="val 107131"/>
              <a:gd name="adj3" fmla="val 16667"/>
            </a:avLst>
          </a:prstGeom>
          <a:solidFill>
            <a:srgbClr val="FFFFCC"/>
          </a:solidFill>
          <a:ln>
            <a:solidFill>
              <a:srgbClr val="333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　毎年恒例の川遊び！あいにくの雨で、今年も旧小学校のプ</a:t>
            </a:r>
            <a:endParaRPr lang="en-US" altLang="ja-JP" sz="12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プールで行いましたが、みんな一緒に楽しい一日となりました。</a:t>
            </a:r>
            <a:endParaRPr kumimoji="1" lang="en-US" altLang="ja-JP" sz="12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pic>
        <p:nvPicPr>
          <p:cNvPr id="40" name="Picture 10"/>
          <p:cNvPicPr>
            <a:picLocks noChangeAspect="1" noChangeArrowheads="1"/>
          </p:cNvPicPr>
          <p:nvPr/>
        </p:nvPicPr>
        <p:blipFill>
          <a:blip r:embed="rId9" cstate="print"/>
          <a:stretch>
            <a:fillRect/>
          </a:stretch>
        </p:blipFill>
        <p:spPr bwMode="auto">
          <a:xfrm>
            <a:off x="494053" y="5889104"/>
            <a:ext cx="3024336" cy="201622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41" name="Picture 10"/>
          <p:cNvPicPr>
            <a:picLocks noChangeAspect="1" noChangeArrowheads="1"/>
          </p:cNvPicPr>
          <p:nvPr/>
        </p:nvPicPr>
        <p:blipFill>
          <a:blip r:embed="rId10" cstate="print"/>
          <a:stretch>
            <a:fillRect/>
          </a:stretch>
        </p:blipFill>
        <p:spPr bwMode="auto">
          <a:xfrm>
            <a:off x="2420888" y="8265368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42" name="Picture 10"/>
          <p:cNvPicPr>
            <a:picLocks noChangeAspect="1" noChangeArrowheads="1"/>
          </p:cNvPicPr>
          <p:nvPr/>
        </p:nvPicPr>
        <p:blipFill>
          <a:blip r:embed="rId11" cstate="print"/>
          <a:stretch>
            <a:fillRect/>
          </a:stretch>
        </p:blipFill>
        <p:spPr bwMode="auto">
          <a:xfrm>
            <a:off x="3717032" y="5889104"/>
            <a:ext cx="2592288" cy="1728192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43" name="Picture 10"/>
          <p:cNvPicPr>
            <a:picLocks noChangeAspect="1" noChangeArrowheads="1"/>
          </p:cNvPicPr>
          <p:nvPr/>
        </p:nvPicPr>
        <p:blipFill>
          <a:blip r:embed="rId12" cstate="print"/>
          <a:stretch>
            <a:fillRect/>
          </a:stretch>
        </p:blipFill>
        <p:spPr bwMode="auto">
          <a:xfrm>
            <a:off x="4509120" y="8265368"/>
            <a:ext cx="1944216" cy="1296144"/>
          </a:xfrm>
          <a:prstGeom prst="round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44" name="角丸四角形吹き出し 43"/>
          <p:cNvSpPr/>
          <p:nvPr/>
        </p:nvSpPr>
        <p:spPr>
          <a:xfrm>
            <a:off x="3645024" y="7761312"/>
            <a:ext cx="2736304" cy="360040"/>
          </a:xfrm>
          <a:prstGeom prst="wedgeRoundRectCallout">
            <a:avLst>
              <a:gd name="adj1" fmla="val 4549"/>
              <a:gd name="adj2" fmla="val 93903"/>
              <a:gd name="adj3" fmla="val 16667"/>
            </a:avLst>
          </a:prstGeom>
          <a:solidFill>
            <a:srgbClr val="FFFFCC"/>
          </a:solidFill>
          <a:ln>
            <a:solidFill>
              <a:srgbClr val="333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校舎に移動しておいしい焼肉です！</a:t>
            </a:r>
            <a:endParaRPr kumimoji="1" lang="en-US" altLang="ja-JP" sz="12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5" name="角丸四角形吹き出し 44"/>
          <p:cNvSpPr/>
          <p:nvPr/>
        </p:nvSpPr>
        <p:spPr>
          <a:xfrm>
            <a:off x="476672" y="8121352"/>
            <a:ext cx="1800200" cy="1440160"/>
          </a:xfrm>
          <a:prstGeom prst="wedgeRoundRectCallout">
            <a:avLst>
              <a:gd name="adj1" fmla="val 45638"/>
              <a:gd name="adj2" fmla="val -83496"/>
              <a:gd name="adj3" fmla="val 16667"/>
            </a:avLst>
          </a:prstGeom>
          <a:solidFill>
            <a:srgbClr val="FFFFCC"/>
          </a:solidFill>
          <a:ln>
            <a:solidFill>
              <a:srgbClr val="333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rIns="36000" rtlCol="0" anchor="ctr">
            <a:noAutofit/>
          </a:bodyPr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　 魚のつかみ取りでは、みんな</a:t>
            </a:r>
            <a:r>
              <a:rPr lang="ja-JP" altLang="en-US" sz="1200" b="1" dirty="0" smtClean="0">
                <a:solidFill>
                  <a:schemeClr val="tx1"/>
                </a:solidFill>
                <a:latin typeface="ＭＳ Ｐゴシック" pitchFamily="50" charset="-128"/>
                <a:ea typeface="ＭＳ Ｐゴシック" pitchFamily="50" charset="-128"/>
              </a:rPr>
              <a:t>必死になってニジマスを追いかけていました。スルスル逃げるので思い切りが必要。しっかりつかんで！</a:t>
            </a:r>
            <a:endParaRPr kumimoji="1" lang="en-US" altLang="ja-JP" sz="1200" b="1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36</Words>
  <Application>Microsoft Office PowerPoint</Application>
  <PresentationFormat>A4 210 x 297 mm</PresentationFormat>
  <Paragraphs>13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西都市</dc:creator>
  <cp:lastModifiedBy>西都市</cp:lastModifiedBy>
  <cp:revision>217</cp:revision>
  <cp:lastPrinted>2018-08-08T02:31:57Z</cp:lastPrinted>
  <dcterms:created xsi:type="dcterms:W3CDTF">2014-03-18T02:56:10Z</dcterms:created>
  <dcterms:modified xsi:type="dcterms:W3CDTF">2019-09-16T01:22:47Z</dcterms:modified>
</cp:coreProperties>
</file>