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78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31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71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57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97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19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30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91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80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5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94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2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C62D-5245-4303-A6CF-9C1A90CDE34B}" type="datetimeFigureOut">
              <a:rPr kumimoji="1" lang="ja-JP" altLang="en-US" smtClean="0"/>
              <a:t>2020/6/24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73AB3-6B9D-4AB0-B8CC-AC738C1CE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09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53143" y="487881"/>
            <a:ext cx="6338596" cy="2387600"/>
          </a:xfrm>
        </p:spPr>
        <p:txBody>
          <a:bodyPr/>
          <a:lstStyle/>
          <a:p>
            <a:r>
              <a:rPr kumimoji="1" lang="ja-JP" altLang="en-US" sz="66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第２回参観日</a:t>
            </a:r>
            <a:r>
              <a:rPr kumimoji="1" lang="en-US" altLang="ja-JP" sz="66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kumimoji="1" lang="en-US" altLang="ja-JP" sz="66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kumimoji="1" lang="ja-JP" altLang="en-US" sz="3600" dirty="0" smtClean="0"/>
              <a:t>６月２９日（月）</a:t>
            </a:r>
            <a:r>
              <a:rPr kumimoji="1" lang="en-US" altLang="ja-JP" sz="3600" dirty="0" smtClean="0"/>
              <a:t/>
            </a:r>
            <a:br>
              <a:rPr kumimoji="1" lang="en-US" altLang="ja-JP" sz="3600" dirty="0" smtClean="0"/>
            </a:br>
            <a:r>
              <a:rPr kumimoji="1" lang="ja-JP" altLang="en-US" sz="3600" dirty="0" smtClean="0"/>
              <a:t>１４：００～１５：１５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0146" y="3434086"/>
            <a:ext cx="6313715" cy="2406877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3200" dirty="0" smtClean="0"/>
              <a:t>①ビデオによる参観（約１５分）</a:t>
            </a:r>
            <a:endParaRPr kumimoji="1" lang="en-US" altLang="ja-JP" sz="3200" dirty="0" smtClean="0"/>
          </a:p>
          <a:p>
            <a:pPr algn="l"/>
            <a:r>
              <a:rPr kumimoji="1" lang="ja-JP" altLang="en-US" sz="3200" dirty="0" smtClean="0"/>
              <a:t>②全体懇談（１５分）</a:t>
            </a:r>
            <a:endParaRPr kumimoji="1" lang="en-US" altLang="ja-JP" sz="3200" dirty="0" smtClean="0"/>
          </a:p>
          <a:p>
            <a:pPr algn="l"/>
            <a:r>
              <a:rPr kumimoji="1" lang="ja-JP" altLang="en-US" sz="3200" dirty="0" smtClean="0"/>
              <a:t>③ＰＴＡ評議員会（１５分）</a:t>
            </a:r>
            <a:endParaRPr kumimoji="1" lang="en-US" altLang="ja-JP" sz="3200" dirty="0" smtClean="0"/>
          </a:p>
          <a:p>
            <a:pPr algn="l"/>
            <a:r>
              <a:rPr kumimoji="1" lang="ja-JP" altLang="en-US" sz="3200" dirty="0" smtClean="0"/>
              <a:t>④学級懇談（３０分）</a:t>
            </a:r>
            <a:endParaRPr kumimoji="1" lang="ja-JP" altLang="en-US" sz="3200" dirty="0"/>
          </a:p>
        </p:txBody>
      </p:sp>
      <p:sp>
        <p:nvSpPr>
          <p:cNvPr id="4" name="角丸四角形吹き出し 3"/>
          <p:cNvSpPr/>
          <p:nvPr/>
        </p:nvSpPr>
        <p:spPr>
          <a:xfrm>
            <a:off x="7128588" y="858416"/>
            <a:ext cx="4889241" cy="5710335"/>
          </a:xfrm>
          <a:prstGeom prst="wedgeRoundRectCallout">
            <a:avLst>
              <a:gd name="adj1" fmla="val -61372"/>
              <a:gd name="adj2" fmla="val -34260"/>
              <a:gd name="adj3" fmla="val 16667"/>
            </a:avLst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3200" dirty="0" smtClean="0"/>
              <a:t>暑い中、ご参加ありがとうございます。</a:t>
            </a:r>
            <a:endParaRPr kumimoji="1" lang="en-US" altLang="ja-JP" sz="3200" dirty="0" smtClean="0"/>
          </a:p>
          <a:p>
            <a:endParaRPr lang="en-US" altLang="ja-JP" sz="3200" dirty="0"/>
          </a:p>
          <a:p>
            <a:r>
              <a:rPr kumimoji="1" lang="ja-JP" altLang="en-US" sz="3200" dirty="0" smtClean="0"/>
              <a:t>○マスクの着用を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　　　お願いします。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○密にならないよう、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　間隔を開けてお座り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　ください。</a:t>
            </a:r>
            <a:endParaRPr kumimoji="1" lang="ja-JP" altLang="en-US" sz="3200" dirty="0"/>
          </a:p>
        </p:txBody>
      </p:sp>
      <p:pic>
        <p:nvPicPr>
          <p:cNvPr id="5" name="図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716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75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638300" y="144764"/>
            <a:ext cx="5276850" cy="1325563"/>
          </a:xfrm>
        </p:spPr>
        <p:txBody>
          <a:bodyPr/>
          <a:lstStyle/>
          <a:p>
            <a:r>
              <a:rPr kumimoji="1" lang="ja-JP" altLang="en-US" dirty="0" smtClean="0"/>
              <a:t>③ＰＴＡ評議員会</a:t>
            </a:r>
            <a:endParaRPr kumimoji="1" lang="ja-JP" altLang="en-US" dirty="0"/>
          </a:p>
        </p:txBody>
      </p:sp>
      <p:pic>
        <p:nvPicPr>
          <p:cNvPr id="4" name="図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7165" cy="1019175"/>
          </a:xfrm>
          <a:prstGeom prst="rect">
            <a:avLst/>
          </a:prstGeom>
        </p:spPr>
      </p:pic>
      <p:sp>
        <p:nvSpPr>
          <p:cNvPr id="5" name="楕円 4"/>
          <p:cNvSpPr/>
          <p:nvPr/>
        </p:nvSpPr>
        <p:spPr>
          <a:xfrm>
            <a:off x="1638300" y="2314247"/>
            <a:ext cx="2933700" cy="17145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/>
              <a:t>研修広報部</a:t>
            </a:r>
            <a:endParaRPr kumimoji="1" lang="ja-JP" altLang="en-US" sz="2800" dirty="0"/>
          </a:p>
        </p:txBody>
      </p:sp>
      <p:sp>
        <p:nvSpPr>
          <p:cNvPr id="6" name="楕円 5"/>
          <p:cNvSpPr/>
          <p:nvPr/>
        </p:nvSpPr>
        <p:spPr>
          <a:xfrm>
            <a:off x="6038850" y="2314247"/>
            <a:ext cx="2933700" cy="17145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/>
              <a:t>生活指導部</a:t>
            </a:r>
            <a:endParaRPr kumimoji="1" lang="ja-JP" altLang="en-US" sz="2800" dirty="0"/>
          </a:p>
        </p:txBody>
      </p:sp>
      <p:sp>
        <p:nvSpPr>
          <p:cNvPr id="7" name="楕円 6"/>
          <p:cNvSpPr/>
          <p:nvPr/>
        </p:nvSpPr>
        <p:spPr>
          <a:xfrm>
            <a:off x="1638300" y="4391024"/>
            <a:ext cx="2933700" cy="17145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/>
              <a:t>保健体育部</a:t>
            </a:r>
            <a:endParaRPr kumimoji="1" lang="ja-JP" altLang="en-US" sz="2800" dirty="0"/>
          </a:p>
        </p:txBody>
      </p:sp>
      <p:sp>
        <p:nvSpPr>
          <p:cNvPr id="8" name="楕円 7"/>
          <p:cNvSpPr/>
          <p:nvPr/>
        </p:nvSpPr>
        <p:spPr>
          <a:xfrm>
            <a:off x="6038850" y="4391024"/>
            <a:ext cx="2933700" cy="17145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/>
              <a:t>環境整備部</a:t>
            </a:r>
            <a:endParaRPr kumimoji="1" lang="ja-JP" altLang="en-US" sz="2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324350" y="1428750"/>
            <a:ext cx="234315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スクリーン側</a:t>
            </a:r>
            <a:endParaRPr kumimoji="1" lang="ja-JP" altLang="en-US" sz="28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9353550" y="723900"/>
            <a:ext cx="2628900" cy="4838700"/>
          </a:xfrm>
          <a:prstGeom prst="wedgeRoundRectCallout">
            <a:avLst>
              <a:gd name="adj1" fmla="val -76186"/>
              <a:gd name="adj2" fmla="val 2067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/>
          <a:p>
            <a:r>
              <a:rPr kumimoji="1" lang="ja-JP" altLang="en-US" sz="3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密にならないように間隔を開けて円陣になってください。</a:t>
            </a:r>
            <a:endParaRPr kumimoji="1" lang="ja-JP" altLang="en-US" sz="3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11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24049" y="365125"/>
            <a:ext cx="6716097" cy="1325563"/>
          </a:xfrm>
        </p:spPr>
        <p:txBody>
          <a:bodyPr>
            <a:noAutofit/>
          </a:bodyPr>
          <a:lstStyle/>
          <a:p>
            <a:r>
              <a:rPr kumimoji="1" lang="ja-JP" altLang="en-US" sz="4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①ビデオによる参観</a:t>
            </a:r>
            <a:endParaRPr kumimoji="1" lang="ja-JP" altLang="en-US" sz="4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4" name="図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7165" cy="1019175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556588" y="1690688"/>
            <a:ext cx="763244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１年→英語　社会</a:t>
            </a:r>
            <a:endParaRPr kumimoji="1" lang="en-US" altLang="ja-JP" sz="4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２年→保体　理科</a:t>
            </a:r>
            <a:endParaRPr kumimoji="1" lang="en-US" altLang="ja-JP" sz="4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　３年→数学　国語</a:t>
            </a:r>
            <a:endParaRPr kumimoji="1" lang="ja-JP" altLang="en-US" sz="4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752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14499" y="365125"/>
            <a:ext cx="3939851" cy="1325563"/>
          </a:xfrm>
        </p:spPr>
        <p:txBody>
          <a:bodyPr>
            <a:normAutofit/>
          </a:bodyPr>
          <a:lstStyle/>
          <a:p>
            <a:r>
              <a:rPr kumimoji="1" lang="ja-JP" altLang="en-US" sz="4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②全体懇談</a:t>
            </a:r>
            <a:endParaRPr kumimoji="1" lang="ja-JP" altLang="en-US" sz="4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05743" y="1900270"/>
            <a:ext cx="8324461" cy="42132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○校長あいさつ</a:t>
            </a:r>
            <a:endParaRPr kumimoji="1" lang="en-US" altLang="ja-JP" sz="4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○ＰＴＡ役員紹介</a:t>
            </a:r>
            <a:r>
              <a:rPr kumimoji="1" lang="en-US" altLang="ja-JP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kumimoji="1" lang="en-US" altLang="ja-JP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○学校からの連絡等</a:t>
            </a:r>
            <a:endParaRPr kumimoji="1" lang="en-US" altLang="ja-JP" sz="4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・今後の行事の変更点について</a:t>
            </a:r>
            <a:endParaRPr kumimoji="1" lang="en-US" altLang="ja-JP" sz="4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・制服について</a:t>
            </a:r>
            <a:endParaRPr kumimoji="1" lang="en-US" altLang="ja-JP" sz="4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・夏休みの過ごし方について</a:t>
            </a:r>
            <a:endParaRPr kumimoji="1" lang="en-US" altLang="ja-JP" sz="4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ja-JP" altLang="en-US" sz="4000" dirty="0"/>
          </a:p>
        </p:txBody>
      </p:sp>
      <p:pic>
        <p:nvPicPr>
          <p:cNvPr id="4" name="図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716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8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71222" y="187704"/>
            <a:ext cx="9441383" cy="781287"/>
          </a:xfrm>
        </p:spPr>
        <p:txBody>
          <a:bodyPr>
            <a:normAutofit/>
          </a:bodyPr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☆今後の行事の変更点☆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97006" y="968991"/>
            <a:ext cx="10944948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/>
              <a:t>◎</a:t>
            </a:r>
            <a:r>
              <a:rPr lang="ja-JP" altLang="ja-JP" sz="2800" dirty="0" smtClean="0"/>
              <a:t>１</a:t>
            </a:r>
            <a:r>
              <a:rPr lang="ja-JP" altLang="ja-JP" sz="2800" dirty="0"/>
              <a:t>学期</a:t>
            </a:r>
          </a:p>
          <a:p>
            <a:pPr lvl="0"/>
            <a:r>
              <a:rPr lang="ja-JP" altLang="en-US" sz="2800" dirty="0" smtClean="0"/>
              <a:t>（１）</a:t>
            </a:r>
            <a:r>
              <a:rPr lang="ja-JP" altLang="ja-JP" sz="2800" dirty="0" smtClean="0"/>
              <a:t>学習</a:t>
            </a:r>
            <a:r>
              <a:rPr lang="ja-JP" altLang="ja-JP" sz="2800" dirty="0"/>
              <a:t>内容の取り扱い</a:t>
            </a:r>
          </a:p>
          <a:p>
            <a:r>
              <a:rPr lang="ja-JP" altLang="en-US" sz="2800" dirty="0" smtClean="0"/>
              <a:t>　　</a:t>
            </a:r>
            <a:r>
              <a:rPr lang="ja-JP" altLang="ja-JP" sz="2800" dirty="0" smtClean="0"/>
              <a:t>○</a:t>
            </a:r>
            <a:r>
              <a:rPr lang="ja-JP" altLang="ja-JP" sz="2800" dirty="0"/>
              <a:t>　教科内の指導内容の精選・工夫（授業＋家庭学習）</a:t>
            </a:r>
          </a:p>
          <a:p>
            <a:r>
              <a:rPr lang="ja-JP" altLang="en-US" sz="2800" dirty="0" smtClean="0"/>
              <a:t>　　</a:t>
            </a:r>
            <a:r>
              <a:rPr lang="ja-JP" altLang="ja-JP" sz="2800" dirty="0" smtClean="0"/>
              <a:t>○</a:t>
            </a:r>
            <a:r>
              <a:rPr lang="ja-JP" altLang="ja-JP" sz="2800" dirty="0"/>
              <a:t>　行事や学活を変更・中止→教科指導の時数確保</a:t>
            </a:r>
          </a:p>
          <a:p>
            <a:r>
              <a:rPr lang="ja-JP" altLang="en-US" sz="2800" dirty="0" smtClean="0"/>
              <a:t>　　</a:t>
            </a:r>
            <a:r>
              <a:rPr lang="ja-JP" altLang="ja-JP" sz="2800" dirty="0" smtClean="0"/>
              <a:t>○</a:t>
            </a:r>
            <a:r>
              <a:rPr lang="ja-JP" altLang="ja-JP" sz="2800" dirty="0"/>
              <a:t>　単元の入れ替え（保体、音楽、家庭科）</a:t>
            </a:r>
          </a:p>
          <a:p>
            <a:pPr lvl="0"/>
            <a:r>
              <a:rPr lang="ja-JP" altLang="en-US" sz="2800" dirty="0" smtClean="0"/>
              <a:t>（２）</a:t>
            </a:r>
            <a:r>
              <a:rPr lang="ja-JP" altLang="ja-JP" sz="2800" dirty="0" smtClean="0"/>
              <a:t>通知表</a:t>
            </a:r>
            <a:r>
              <a:rPr lang="ja-JP" altLang="ja-JP" sz="2800" dirty="0"/>
              <a:t>２回について</a:t>
            </a:r>
          </a:p>
          <a:p>
            <a:r>
              <a:rPr lang="ja-JP" altLang="en-US" sz="2800" dirty="0" smtClean="0"/>
              <a:t>　　</a:t>
            </a:r>
            <a:r>
              <a:rPr lang="ja-JP" altLang="ja-JP" sz="2800" dirty="0" smtClean="0"/>
              <a:t>○</a:t>
            </a:r>
            <a:r>
              <a:rPr lang="ja-JP" altLang="ja-JP" sz="2800" dirty="0"/>
              <a:t>　第１回配付・・・９月３０日</a:t>
            </a:r>
          </a:p>
          <a:p>
            <a:r>
              <a:rPr lang="ja-JP" altLang="en-US" sz="2800" dirty="0" smtClean="0"/>
              <a:t>　　</a:t>
            </a:r>
            <a:r>
              <a:rPr lang="ja-JP" altLang="ja-JP" sz="2800" dirty="0" smtClean="0"/>
              <a:t>○</a:t>
            </a:r>
            <a:r>
              <a:rPr lang="ja-JP" altLang="ja-JP" sz="2800" dirty="0"/>
              <a:t>　第２回配付・・・３月２６日</a:t>
            </a:r>
          </a:p>
          <a:p>
            <a:pPr lvl="0"/>
            <a:r>
              <a:rPr lang="ja-JP" altLang="en-US" sz="2800" dirty="0" smtClean="0"/>
              <a:t>（３）</a:t>
            </a:r>
            <a:r>
              <a:rPr lang="ja-JP" altLang="ja-JP" sz="2800" dirty="0" smtClean="0"/>
              <a:t>三者</a:t>
            </a:r>
            <a:r>
              <a:rPr lang="ja-JP" altLang="ja-JP" sz="2800" dirty="0"/>
              <a:t>面談</a:t>
            </a:r>
          </a:p>
          <a:p>
            <a:r>
              <a:rPr lang="ja-JP" altLang="en-US" sz="2800" dirty="0" smtClean="0"/>
              <a:t>　　</a:t>
            </a:r>
            <a:r>
              <a:rPr lang="ja-JP" altLang="ja-JP" sz="2800" dirty="0" smtClean="0"/>
              <a:t>○</a:t>
            </a:r>
            <a:r>
              <a:rPr lang="ja-JP" altLang="ja-JP" sz="2800" dirty="0"/>
              <a:t>　夏季休業中に設定→７月２７日～</a:t>
            </a:r>
            <a:r>
              <a:rPr lang="ja-JP" altLang="ja-JP" sz="2800" dirty="0" smtClean="0"/>
              <a:t>３１日</a:t>
            </a:r>
            <a:endParaRPr lang="en-US" altLang="ja-JP" sz="2800" dirty="0" smtClean="0"/>
          </a:p>
          <a:p>
            <a:r>
              <a:rPr lang="ja-JP" altLang="en-US" sz="2800" dirty="0" smtClean="0"/>
              <a:t>　　　　　　　　　　　　　</a:t>
            </a:r>
            <a:r>
              <a:rPr lang="ja-JP" altLang="ja-JP" sz="2800" dirty="0" smtClean="0"/>
              <a:t>（</a:t>
            </a:r>
            <a:r>
              <a:rPr lang="ja-JP" altLang="ja-JP" sz="2800" dirty="0"/>
              <a:t>１４：１０～１６：００）</a:t>
            </a:r>
          </a:p>
          <a:p>
            <a:r>
              <a:rPr lang="ja-JP" altLang="ja-JP" sz="2800" dirty="0"/>
              <a:t>（４）夏季休業中の課題について</a:t>
            </a:r>
          </a:p>
          <a:p>
            <a:r>
              <a:rPr lang="ja-JP" altLang="ja-JP" sz="2800" dirty="0"/>
              <a:t>　　</a:t>
            </a:r>
            <a:r>
              <a:rPr lang="ja-JP" altLang="ja-JP" sz="2800" dirty="0" smtClean="0"/>
              <a:t>○</a:t>
            </a:r>
            <a:r>
              <a:rPr lang="ja-JP" altLang="ja-JP" sz="2800" dirty="0"/>
              <a:t>　学びに向かう学習にするために（主体的な学習）</a:t>
            </a:r>
          </a:p>
          <a:p>
            <a:endParaRPr kumimoji="1" lang="ja-JP" altLang="en-US" sz="2000" dirty="0"/>
          </a:p>
        </p:txBody>
      </p:sp>
      <p:pic>
        <p:nvPicPr>
          <p:cNvPr id="4" name="図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716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503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47164" y="187704"/>
            <a:ext cx="9565441" cy="781287"/>
          </a:xfrm>
        </p:spPr>
        <p:txBody>
          <a:bodyPr>
            <a:normAutofit/>
          </a:bodyPr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☆今後の行事の変更点☆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97006" y="968991"/>
            <a:ext cx="1094494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 smtClean="0"/>
              <a:t>◎２</a:t>
            </a:r>
            <a:r>
              <a:rPr lang="ja-JP" altLang="ja-JP" sz="3600" dirty="0" smtClean="0"/>
              <a:t>学期</a:t>
            </a:r>
            <a:endParaRPr lang="ja-JP" altLang="ja-JP" sz="3600" dirty="0"/>
          </a:p>
          <a:p>
            <a:pPr lvl="0"/>
            <a:r>
              <a:rPr lang="ja-JP" altLang="en-US" sz="3200" dirty="0" smtClean="0"/>
              <a:t>（１）</a:t>
            </a:r>
            <a:r>
              <a:rPr lang="ja-JP" altLang="ja-JP" sz="3200" dirty="0" smtClean="0"/>
              <a:t>ＰＴＡ</a:t>
            </a:r>
            <a:r>
              <a:rPr lang="ja-JP" altLang="ja-JP" sz="3200" dirty="0"/>
              <a:t>親子環境整備作業８／２８</a:t>
            </a:r>
            <a:r>
              <a:rPr lang="ja-JP" altLang="ja-JP" sz="3200" dirty="0" smtClean="0"/>
              <a:t>実施</a:t>
            </a:r>
            <a:endParaRPr lang="en-US" altLang="ja-JP" sz="3200" dirty="0" smtClean="0"/>
          </a:p>
          <a:p>
            <a:pPr lvl="0"/>
            <a:r>
              <a:rPr lang="ja-JP" altLang="en-US" sz="3200" dirty="0" smtClean="0"/>
              <a:t>　　　　　　　　　　　　</a:t>
            </a:r>
            <a:r>
              <a:rPr lang="ja-JP" altLang="ja-JP" sz="3200" dirty="0" smtClean="0"/>
              <a:t>（</a:t>
            </a:r>
            <a:r>
              <a:rPr lang="ja-JP" altLang="ja-JP" sz="3200" dirty="0"/>
              <a:t>１７：００～）</a:t>
            </a:r>
          </a:p>
          <a:p>
            <a:pPr lvl="0"/>
            <a:r>
              <a:rPr lang="ja-JP" altLang="en-US" sz="3200" dirty="0" smtClean="0"/>
              <a:t>（２）</a:t>
            </a:r>
            <a:r>
              <a:rPr lang="ja-JP" altLang="ja-JP" sz="3200" dirty="0" smtClean="0"/>
              <a:t>体育</a:t>
            </a:r>
            <a:r>
              <a:rPr lang="ja-JP" altLang="ja-JP" sz="3200" dirty="0"/>
              <a:t>大会→規模を縮小して</a:t>
            </a:r>
            <a:r>
              <a:rPr lang="ja-JP" altLang="ja-JP" sz="3200" dirty="0" smtClean="0"/>
              <a:t>行う</a:t>
            </a:r>
            <a:endParaRPr lang="en-US" altLang="ja-JP" sz="3200" dirty="0" smtClean="0"/>
          </a:p>
          <a:p>
            <a:pPr lvl="0"/>
            <a:r>
              <a:rPr lang="ja-JP" altLang="en-US" sz="3200" dirty="0" smtClean="0"/>
              <a:t>　　　　　　　　　　　　</a:t>
            </a:r>
            <a:r>
              <a:rPr lang="ja-JP" altLang="ja-JP" sz="3200" dirty="0" smtClean="0"/>
              <a:t>（</a:t>
            </a:r>
            <a:r>
              <a:rPr lang="ja-JP" altLang="ja-JP" sz="3200" dirty="0"/>
              <a:t>来賓、敬老なし、家族のみ）</a:t>
            </a:r>
          </a:p>
          <a:p>
            <a:pPr lvl="0"/>
            <a:r>
              <a:rPr lang="ja-JP" altLang="en-US" sz="3200" dirty="0" smtClean="0"/>
              <a:t>（３）</a:t>
            </a:r>
            <a:r>
              <a:rPr lang="ja-JP" altLang="ja-JP" sz="3200" dirty="0" smtClean="0"/>
              <a:t>文化</a:t>
            </a:r>
            <a:r>
              <a:rPr lang="ja-JP" altLang="ja-JP" sz="3200" dirty="0"/>
              <a:t>発表会→中止</a:t>
            </a:r>
          </a:p>
          <a:p>
            <a:r>
              <a:rPr lang="ja-JP" altLang="ja-JP" sz="3200" dirty="0"/>
              <a:t>（４）修学旅行→８月に延期判断、アンケート</a:t>
            </a:r>
            <a:r>
              <a:rPr lang="ja-JP" altLang="ja-JP" sz="3200" dirty="0" smtClean="0"/>
              <a:t>実施</a:t>
            </a:r>
            <a:endParaRPr lang="en-US" altLang="ja-JP" sz="3200" dirty="0" smtClean="0"/>
          </a:p>
          <a:p>
            <a:r>
              <a:rPr lang="ja-JP" altLang="en-US" sz="3200" dirty="0" smtClean="0"/>
              <a:t>　　　　　　　　　　　　　　　　　　</a:t>
            </a:r>
            <a:r>
              <a:rPr lang="ja-JP" altLang="ja-JP" sz="3200" dirty="0" smtClean="0"/>
              <a:t>（</a:t>
            </a:r>
            <a:r>
              <a:rPr lang="ja-JP" altLang="ja-JP" sz="3200" dirty="0"/>
              <a:t>次年度合同？）</a:t>
            </a:r>
          </a:p>
          <a:p>
            <a:r>
              <a:rPr lang="ja-JP" altLang="ja-JP" sz="3200" dirty="0"/>
              <a:t>（５）テストの時期の変更</a:t>
            </a:r>
          </a:p>
          <a:p>
            <a:r>
              <a:rPr lang="ja-JP" altLang="en-US" sz="3200" dirty="0" smtClean="0"/>
              <a:t>　　　</a:t>
            </a:r>
            <a:r>
              <a:rPr lang="ja-JP" altLang="ja-JP" sz="3200" dirty="0" smtClean="0"/>
              <a:t>中間</a:t>
            </a:r>
            <a:r>
              <a:rPr lang="ja-JP" altLang="ja-JP" sz="3200" dirty="0"/>
              <a:t>テスト（１０月中旬</a:t>
            </a:r>
            <a:r>
              <a:rPr lang="ja-JP" altLang="ja-JP" sz="3200" dirty="0" smtClean="0"/>
              <a:t>）</a:t>
            </a:r>
            <a:endParaRPr lang="en-US" altLang="ja-JP" sz="3200" dirty="0" smtClean="0"/>
          </a:p>
          <a:p>
            <a:r>
              <a:rPr lang="ja-JP" altLang="en-US" sz="3200" dirty="0" smtClean="0"/>
              <a:t>　　　</a:t>
            </a:r>
            <a:r>
              <a:rPr lang="ja-JP" altLang="ja-JP" sz="3200" dirty="0" smtClean="0"/>
              <a:t>期末</a:t>
            </a:r>
            <a:r>
              <a:rPr lang="ja-JP" altLang="ja-JP" sz="3200" dirty="0"/>
              <a:t>テスト（１，２年を１２月中旬）</a:t>
            </a:r>
          </a:p>
          <a:p>
            <a:endParaRPr kumimoji="1" lang="ja-JP" altLang="en-US" sz="3200" dirty="0"/>
          </a:p>
        </p:txBody>
      </p:sp>
      <p:pic>
        <p:nvPicPr>
          <p:cNvPr id="4" name="図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716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41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22000">
              <a:schemeClr val="accent1">
                <a:lumMod val="0"/>
                <a:lumOff val="100000"/>
              </a:schemeClr>
            </a:gs>
            <a:gs pos="100000">
              <a:schemeClr val="accent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55103" y="288390"/>
            <a:ext cx="10636897" cy="1994061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6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女子の制服の</a:t>
            </a:r>
            <a:r>
              <a:rPr kumimoji="1" lang="en-US" altLang="ja-JP" sz="6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/>
            </a:r>
            <a:br>
              <a:rPr kumimoji="1" lang="en-US" altLang="ja-JP" sz="6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kumimoji="1" lang="ja-JP" altLang="en-US" sz="6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スラックスについて</a:t>
            </a:r>
            <a:endParaRPr kumimoji="1" lang="ja-JP" altLang="en-US" sz="6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19673" y="2593909"/>
            <a:ext cx="10338319" cy="4012163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4800" dirty="0" smtClean="0"/>
              <a:t>①　個性の重視や多様性の尊重</a:t>
            </a:r>
            <a:endParaRPr kumimoji="1" lang="en-US" altLang="ja-JP" sz="4800" dirty="0" smtClean="0"/>
          </a:p>
          <a:p>
            <a:pPr algn="l"/>
            <a:r>
              <a:rPr kumimoji="1" lang="ja-JP" altLang="en-US" sz="4800" dirty="0" smtClean="0"/>
              <a:t>②　女性のスラックス着用率の増加</a:t>
            </a:r>
            <a:endParaRPr kumimoji="1" lang="en-US" altLang="ja-JP" sz="4800" dirty="0" smtClean="0"/>
          </a:p>
          <a:p>
            <a:pPr algn="l"/>
            <a:r>
              <a:rPr kumimoji="1" lang="ja-JP" altLang="en-US" sz="4800" dirty="0" smtClean="0"/>
              <a:t>③　動きやすい機能性</a:t>
            </a:r>
            <a:endParaRPr kumimoji="1" lang="en-US" altLang="ja-JP" sz="4800" dirty="0" smtClean="0"/>
          </a:p>
          <a:p>
            <a:pPr algn="l"/>
            <a:r>
              <a:rPr kumimoji="1" lang="ja-JP" altLang="en-US" sz="4800" dirty="0" smtClean="0"/>
              <a:t>④　冬の防寒対策</a:t>
            </a:r>
            <a:endParaRPr kumimoji="1" lang="en-US" altLang="ja-JP" sz="4800" dirty="0" smtClean="0"/>
          </a:p>
          <a:p>
            <a:pPr algn="l"/>
            <a:r>
              <a:rPr kumimoji="1" lang="ja-JP" altLang="en-US" sz="4800" dirty="0" smtClean="0"/>
              <a:t>⑤　生徒からの要望</a:t>
            </a:r>
            <a:endParaRPr kumimoji="1" lang="ja-JP" altLang="en-US" sz="4800" dirty="0"/>
          </a:p>
        </p:txBody>
      </p:sp>
      <p:pic>
        <p:nvPicPr>
          <p:cNvPr id="4" name="図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716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9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22000">
              <a:schemeClr val="accent1">
                <a:lumMod val="0"/>
                <a:lumOff val="100000"/>
              </a:schemeClr>
            </a:gs>
            <a:gs pos="100000">
              <a:schemeClr val="accent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94076" y="298580"/>
            <a:ext cx="1143850" cy="6251510"/>
          </a:xfrm>
        </p:spPr>
        <p:txBody>
          <a:bodyPr vert="eaVert"/>
          <a:lstStyle/>
          <a:p>
            <a:r>
              <a:rPr kumimoji="1" lang="ja-JP" altLang="en-US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①合服に合わせると</a:t>
            </a:r>
            <a:endParaRPr kumimoji="1" lang="ja-JP" altLang="en-US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543" y="298580"/>
            <a:ext cx="6396150" cy="6396150"/>
          </a:xfrm>
          <a:ln w="76200"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9374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22000">
              <a:schemeClr val="accent1">
                <a:lumMod val="0"/>
                <a:lumOff val="100000"/>
              </a:schemeClr>
            </a:gs>
            <a:gs pos="100000">
              <a:schemeClr val="accent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47327" y="318812"/>
            <a:ext cx="1121229" cy="6251510"/>
          </a:xfrm>
        </p:spPr>
        <p:txBody>
          <a:bodyPr vert="eaVert"/>
          <a:lstStyle/>
          <a:p>
            <a:r>
              <a:rPr kumimoji="1" lang="ja-JP" altLang="en-US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②夏服に合わせると</a:t>
            </a:r>
            <a:endParaRPr kumimoji="1" lang="ja-JP" altLang="en-US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2723" y="318812"/>
            <a:ext cx="6399228" cy="6399228"/>
          </a:xfrm>
          <a:ln w="76200"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336136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47165" y="356393"/>
            <a:ext cx="10515600" cy="1325563"/>
          </a:xfrm>
        </p:spPr>
        <p:txBody>
          <a:bodyPr/>
          <a:lstStyle/>
          <a:p>
            <a:r>
              <a:rPr kumimoji="1"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○夏休みの過ごし方について</a:t>
            </a:r>
            <a:endParaRPr kumimoji="1" lang="ja-JP" altLang="en-US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962151"/>
            <a:ext cx="10763250" cy="4214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200" dirty="0" smtClean="0"/>
              <a:t>○期間：８月１日（土）～８月２３日（日）の２３日間</a:t>
            </a:r>
            <a:endParaRPr kumimoji="1" lang="en-US" altLang="ja-JP" sz="3200" dirty="0" smtClean="0"/>
          </a:p>
          <a:p>
            <a:pPr marL="0" indent="0">
              <a:buNone/>
            </a:pPr>
            <a:endParaRPr lang="en-US" altLang="ja-JP" sz="3200" dirty="0"/>
          </a:p>
          <a:p>
            <a:pPr marL="0" indent="0">
              <a:buNone/>
            </a:pPr>
            <a:r>
              <a:rPr kumimoji="1" lang="ja-JP" altLang="en-US" sz="3200" dirty="0" smtClean="0"/>
              <a:t>○「２０２０　夏休みの過ごし方」</a:t>
            </a:r>
            <a:r>
              <a:rPr kumimoji="1" lang="en-US" altLang="ja-JP" sz="3200" dirty="0" smtClean="0"/>
              <a:t>※</a:t>
            </a:r>
            <a:r>
              <a:rPr kumimoji="1" lang="ja-JP" altLang="en-US" sz="3200" dirty="0" smtClean="0"/>
              <a:t>プリント参照</a:t>
            </a:r>
            <a:endParaRPr kumimoji="1" lang="en-US" altLang="ja-JP" sz="3200" dirty="0" smtClean="0"/>
          </a:p>
          <a:p>
            <a:pPr marL="0" indent="0">
              <a:buNone/>
            </a:pPr>
            <a:endParaRPr kumimoji="1" lang="ja-JP" altLang="en-US" sz="3200" dirty="0"/>
          </a:p>
        </p:txBody>
      </p:sp>
      <p:pic>
        <p:nvPicPr>
          <p:cNvPr id="4" name="図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7165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41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548</Words>
  <Application>Microsoft Office PowerPoint</Application>
  <PresentationFormat>ワイド画面</PresentationFormat>
  <Paragraphs>69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8" baseType="lpstr">
      <vt:lpstr>ＤＦ特太ゴシック体</vt:lpstr>
      <vt:lpstr>HGP創英角ﾎﾟｯﾌﾟ体</vt:lpstr>
      <vt:lpstr>HG丸ｺﾞｼｯｸM-PRO</vt:lpstr>
      <vt:lpstr>HG創英角ｺﾞｼｯｸUB</vt:lpstr>
      <vt:lpstr>游ゴシック</vt:lpstr>
      <vt:lpstr>游ゴシック Light</vt:lpstr>
      <vt:lpstr>Arial</vt:lpstr>
      <vt:lpstr>Office テーマ</vt:lpstr>
      <vt:lpstr>第２回参観日 ６月２９日（月） １４：００～１５：１５</vt:lpstr>
      <vt:lpstr>①ビデオによる参観</vt:lpstr>
      <vt:lpstr>②全体懇談</vt:lpstr>
      <vt:lpstr>☆今後の行事の変更点☆</vt:lpstr>
      <vt:lpstr>☆今後の行事の変更点☆</vt:lpstr>
      <vt:lpstr>女子の制服の 　　　スラックスについて</vt:lpstr>
      <vt:lpstr>①合服に合わせると</vt:lpstr>
      <vt:lpstr>②夏服に合わせると</vt:lpstr>
      <vt:lpstr>○夏休みの過ごし方について</vt:lpstr>
      <vt:lpstr>③ＰＴＡ評議員会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第２回参観日 ６月２９日（月） １４：００～１５：１５</dc:title>
  <dc:creator>北川中学校 職員06</dc:creator>
  <cp:lastModifiedBy>北川中学校 職員06</cp:lastModifiedBy>
  <cp:revision>14</cp:revision>
  <dcterms:created xsi:type="dcterms:W3CDTF">2020-06-15T00:40:06Z</dcterms:created>
  <dcterms:modified xsi:type="dcterms:W3CDTF">2020-06-23T23:26:00Z</dcterms:modified>
</cp:coreProperties>
</file>