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1pPr>
    <a:lvl2pPr marL="0" marR="0" indent="457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2pPr>
    <a:lvl3pPr marL="0" marR="0" indent="914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3pPr>
    <a:lvl4pPr marL="0" marR="0" indent="1371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4pPr>
    <a:lvl5pPr marL="0" marR="0" indent="18288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5pPr>
    <a:lvl6pPr marL="0" marR="0" indent="22860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6pPr>
    <a:lvl7pPr marL="0" marR="0" indent="2743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7pPr>
    <a:lvl8pPr marL="0" marR="0" indent="3200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8pPr>
    <a:lvl9pPr marL="0" marR="0" indent="3657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ヒラギノ角ゴ ProN W3"/>
          <a:ea typeface="ヒラギノ角ゴ ProN W3"/>
          <a:cs typeface="ヒラギノ角ゴ ProN W3"/>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ヒラギノ角ゴ ProN W3"/>
          <a:ea typeface="ヒラギノ角ゴ ProN W3"/>
          <a:cs typeface="ヒラギノ角ゴ ProN W3"/>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ヒラギノ角ゴ ProN W3"/>
          <a:ea typeface="ヒラギノ角ゴ ProN W3"/>
          <a:cs typeface="ヒラギノ角ゴ ProN W3"/>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ヒラギノ角ゴ ProN W3"/>
          <a:ea typeface="ヒラギノ角ゴ ProN W3"/>
          <a:cs typeface="ヒラギノ角ゴ ProN W3"/>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ヒラギノ角ゴ ProN W3"/>
          <a:ea typeface="ヒラギノ角ゴ ProN W3"/>
          <a:cs typeface="ヒラギノ角ゴ ProN W3"/>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ヒラギノ角ゴ ProN W3"/>
          <a:ea typeface="ヒラギノ角ゴ ProN W3"/>
          <a:cs typeface="ヒラギノ角ゴ ProN W3"/>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ヒラギノ角ゴ ProN W3"/>
          <a:ea typeface="ヒラギノ角ゴ ProN W3"/>
          <a:cs typeface="ヒラギノ角ゴ ProN W3"/>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49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ヒラギノ角ゴ ProN W3"/>
        <a:ea typeface="ヒラギノ角ゴ ProN W3"/>
        <a:cs typeface="ヒラギノ角ゴ ProN W3"/>
        <a:sym typeface="ヒラギノ角ゴ ProN W3"/>
      </a:defRPr>
    </a:lvl1pPr>
    <a:lvl2pPr indent="228600" defTabSz="457200" latinLnBrk="0">
      <a:lnSpc>
        <a:spcPct val="117999"/>
      </a:lnSpc>
      <a:defRPr sz="2200">
        <a:latin typeface="ヒラギノ角ゴ ProN W3"/>
        <a:ea typeface="ヒラギノ角ゴ ProN W3"/>
        <a:cs typeface="ヒラギノ角ゴ ProN W3"/>
        <a:sym typeface="ヒラギノ角ゴ ProN W3"/>
      </a:defRPr>
    </a:lvl2pPr>
    <a:lvl3pPr indent="457200" defTabSz="457200" latinLnBrk="0">
      <a:lnSpc>
        <a:spcPct val="117999"/>
      </a:lnSpc>
      <a:defRPr sz="2200">
        <a:latin typeface="ヒラギノ角ゴ ProN W3"/>
        <a:ea typeface="ヒラギノ角ゴ ProN W3"/>
        <a:cs typeface="ヒラギノ角ゴ ProN W3"/>
        <a:sym typeface="ヒラギノ角ゴ ProN W3"/>
      </a:defRPr>
    </a:lvl3pPr>
    <a:lvl4pPr indent="685800" defTabSz="457200" latinLnBrk="0">
      <a:lnSpc>
        <a:spcPct val="117999"/>
      </a:lnSpc>
      <a:defRPr sz="2200">
        <a:latin typeface="ヒラギノ角ゴ ProN W3"/>
        <a:ea typeface="ヒラギノ角ゴ ProN W3"/>
        <a:cs typeface="ヒラギノ角ゴ ProN W3"/>
        <a:sym typeface="ヒラギノ角ゴ ProN W3"/>
      </a:defRPr>
    </a:lvl4pPr>
    <a:lvl5pPr indent="914400" defTabSz="457200" latinLnBrk="0">
      <a:lnSpc>
        <a:spcPct val="117999"/>
      </a:lnSpc>
      <a:defRPr sz="2200">
        <a:latin typeface="ヒラギノ角ゴ ProN W3"/>
        <a:ea typeface="ヒラギノ角ゴ ProN W3"/>
        <a:cs typeface="ヒラギノ角ゴ ProN W3"/>
        <a:sym typeface="ヒラギノ角ゴ ProN W3"/>
      </a:defRPr>
    </a:lvl5pPr>
    <a:lvl6pPr indent="1143000" defTabSz="457200" latinLnBrk="0">
      <a:lnSpc>
        <a:spcPct val="117999"/>
      </a:lnSpc>
      <a:defRPr sz="2200">
        <a:latin typeface="ヒラギノ角ゴ ProN W3"/>
        <a:ea typeface="ヒラギノ角ゴ ProN W3"/>
        <a:cs typeface="ヒラギノ角ゴ ProN W3"/>
        <a:sym typeface="ヒラギノ角ゴ ProN W3"/>
      </a:defRPr>
    </a:lvl6pPr>
    <a:lvl7pPr indent="1371600" defTabSz="457200" latinLnBrk="0">
      <a:lnSpc>
        <a:spcPct val="117999"/>
      </a:lnSpc>
      <a:defRPr sz="2200">
        <a:latin typeface="ヒラギノ角ゴ ProN W3"/>
        <a:ea typeface="ヒラギノ角ゴ ProN W3"/>
        <a:cs typeface="ヒラギノ角ゴ ProN W3"/>
        <a:sym typeface="ヒラギノ角ゴ ProN W3"/>
      </a:defRPr>
    </a:lvl7pPr>
    <a:lvl8pPr indent="1600200" defTabSz="457200" latinLnBrk="0">
      <a:lnSpc>
        <a:spcPct val="117999"/>
      </a:lnSpc>
      <a:defRPr sz="2200">
        <a:latin typeface="ヒラギノ角ゴ ProN W3"/>
        <a:ea typeface="ヒラギノ角ゴ ProN W3"/>
        <a:cs typeface="ヒラギノ角ゴ ProN W3"/>
        <a:sym typeface="ヒラギノ角ゴ ProN W3"/>
      </a:defRPr>
    </a:lvl8pPr>
    <a:lvl9pPr indent="1828800" defTabSz="457200" latinLnBrk="0">
      <a:lnSpc>
        <a:spcPct val="117999"/>
      </a:lnSpc>
      <a:defRPr sz="2200">
        <a:latin typeface="ヒラギノ角ゴ ProN W3"/>
        <a:ea typeface="ヒラギノ角ゴ ProN W3"/>
        <a:cs typeface="ヒラギノ角ゴ ProN W3"/>
        <a:sym typeface="ヒラギノ角ゴ ProN W3"/>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今から、プレゼンを始めます。</a:t>
            </a:r>
          </a:p>
          <a:p>
            <a:r>
              <a:t>私のテーマ五ヶ瀬町をサステナブル【持続可能】な町にです。</a:t>
            </a:r>
          </a:p>
          <a:p>
            <a:r>
              <a:t>よろしくお願いします。</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r>
              <a:rPr dirty="0" err="1"/>
              <a:t>そして、今ファッション産業は環境負荷が非常に大きい産業とされており</a:t>
            </a:r>
            <a:r>
              <a:rPr dirty="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r>
              <a:t>原材料調達から製造段階までに出せれる年間の二酸化炭素の量を見てみると、</a:t>
            </a:r>
          </a:p>
          <a:p>
            <a:r>
              <a:t>約90000kt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r>
              <a:t>また、年間の水消費量（水源に戻らない水の量）を見てみると</a:t>
            </a:r>
          </a:p>
          <a:p>
            <a:r>
              <a:t>約83億m3も水の量がででいるんです。ほかにも</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年間の端材等排出量を見てみると</a:t>
            </a:r>
          </a:p>
          <a:p>
            <a:r>
              <a:t>約45000ktも端材が出ているんです。</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t>このように、製造にかかるエネルギー使用量が大きいことから最初に示した通り</a:t>
            </a:r>
          </a:p>
          <a:p>
            <a:r>
              <a:t>環境負荷が非常に大きい産業と指摘されており、国際的な課題となっているんです！そこで私が提案したいのは</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r>
              <a:t>五ヶ瀬町×ファイブアール×サステナブルファッション、、、</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t>名付けて、RE、GOKASEです。</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r>
              <a:t>RE、GOKASEはファイブアールの共通する部分（RE）とGOKASEをつけ合わして</a:t>
            </a:r>
          </a:p>
          <a:p>
            <a:r>
              <a:t>名付けました。</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r>
              <a:t>そして、私がRE GOKASEで提案したいのが、裂き織りブランド化計画です。裂き織りブランド化計画とは、</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t>布を集め、紐状に裂き、このような機械で横ひもとして織り込んだ</a:t>
            </a:r>
          </a:p>
          <a:p>
            <a:r>
              <a:t>織り物を</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t>私の仮説は、町内で5R（ファイブアール）運動を推進すれば、サステナブルな五ヶ瀬町に生まれ変わるだろう</a:t>
            </a:r>
          </a:p>
          <a:p>
            <a:r>
              <a:t>です。</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t>ブランド化しちゃおう！という計画です。</a:t>
            </a:r>
          </a:p>
          <a:p>
            <a:r>
              <a:t>こう、聞いてもどういうことなのかわかりにくいと思うので今から裂き織りをブランド化したさっこらジャパンさんの事例を見ていただきましょう！</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r>
              <a:t>さっこらジャパンとは岩手県盛岡市にある裂き織りで障がい者の兼用の場をつくり、地域の伝統技術を未来に繋ぎたいと言う思いから生まれた今までになかった裂き織り×ビジネスに挑戦するブランドです。</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t>写真はこのような感じです。雰囲気がとても暖かいですね！</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r>
              <a:t>事例としては、日本を代表とするスポーツメーカーアシクッスの人気ブランドオニツカタイガーとコラボしスニーカーを作り上げたり、東京のコレクションブランドアンリアレイジとのコラボでジャッケトを作るなどほかにもたくさんのブランドとコラボして新しいものを生み出しています。</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p>
            <a:r>
              <a:t>でもそもそも五ヶ瀬町に裂き織りを作っている場所はあるのだろうか、と</a:t>
            </a:r>
          </a:p>
          <a:p>
            <a:r>
              <a:t>考えた時、私はある場所を秒で思いつきました、それは、、小学校の時にも伺わせていただいた</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p>
            <a:r>
              <a:t>日融工房さんです！！</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noRot="1" noChangeAspect="1"/>
          </p:cNvSpPr>
          <p:nvPr>
            <p:ph type="sldImg"/>
          </p:nvPr>
        </p:nvSpPr>
        <p:spPr>
          <a:prstGeom prst="rect">
            <a:avLst/>
          </a:prstGeom>
        </p:spPr>
        <p:txBody>
          <a:bodyPr/>
          <a:lstStyle/>
          <a:p>
            <a:endParaRPr/>
          </a:p>
        </p:txBody>
      </p:sp>
      <p:sp>
        <p:nvSpPr>
          <p:cNvPr id="355" name="Shape 355"/>
          <p:cNvSpPr>
            <a:spLocks noGrp="1"/>
          </p:cNvSpPr>
          <p:nvPr>
            <p:ph type="body" sz="quarter" idx="1"/>
          </p:nvPr>
        </p:nvSpPr>
        <p:spPr>
          <a:prstGeom prst="rect">
            <a:avLst/>
          </a:prstGeom>
        </p:spPr>
        <p:txBody>
          <a:bodyPr/>
          <a:lstStyle/>
          <a:p>
            <a:r>
              <a:t>日融工房さんは、福祉作業所で五ヶ瀬町桑の内にあり、知的障害や精神障害、</a:t>
            </a:r>
          </a:p>
          <a:p>
            <a:r>
              <a:t>身体障害を持った方が働いています。少しさっこらジャパンさんと似ている部分がありますね！</a:t>
            </a:r>
          </a:p>
          <a:p>
            <a:r>
              <a:t>そして、またまた疑問が私の中で生まれます。</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r>
              <a:t>服は、どうするんだろうかという疑問です。私はこのように知らないことがたくさんあったので日融工房さんを先日伺いました。お聞きすると、</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t>このように、五ヶ瀬町在住の方から家で眠っている着物を持ってきてもらって、裂き織りを</a:t>
            </a:r>
          </a:p>
          <a:p>
            <a:r>
              <a:t>作成しているとおっしゃっていました。この方法でも、もちろんサステナブルなのですが、</a:t>
            </a:r>
          </a:p>
          <a:p>
            <a:r>
              <a:t>私はもっと五ヶ瀬町在住のいろんな方に裂き織りブランド化に気軽に参加していただき</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r>
              <a:t>5Rやサステナブルファッションに興味を持っていただきたかったのである方法を</a:t>
            </a:r>
          </a:p>
          <a:p>
            <a:r>
              <a:t>提案します！それは、普通の服でも作れる裂き織りの魅力を活かして、</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r>
              <a:t>突然ですが、皆さん5R（ファイブアール）って何かわかりますか？ファイブアールがわからないそんな皆さんのために5R</a:t>
            </a:r>
          </a:p>
          <a:p>
            <a:r>
              <a:t>を説明します。</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noRot="1" noChangeAspect="1"/>
          </p:cNvSpPr>
          <p:nvPr>
            <p:ph type="sldImg"/>
          </p:nvPr>
        </p:nvSpPr>
        <p:spPr>
          <a:prstGeom prst="rect">
            <a:avLst/>
          </a:prstGeom>
        </p:spPr>
        <p:txBody>
          <a:bodyPr/>
          <a:lstStyle/>
          <a:p>
            <a:endParaRPr/>
          </a:p>
        </p:txBody>
      </p:sp>
      <p:sp>
        <p:nvSpPr>
          <p:cNvPr id="388" name="Shape 388"/>
          <p:cNvSpPr>
            <a:spLocks noGrp="1"/>
          </p:cNvSpPr>
          <p:nvPr>
            <p:ph type="body" sz="quarter" idx="1"/>
          </p:nvPr>
        </p:nvSpPr>
        <p:spPr>
          <a:prstGeom prst="rect">
            <a:avLst/>
          </a:prstGeom>
        </p:spPr>
        <p:txBody>
          <a:bodyPr/>
          <a:lstStyle/>
          <a:p>
            <a:r>
              <a:t>普段のふくの回収ボックスの設置をし、集めた服を裂き織りに使うというものです。</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r>
              <a:t>回収ボックスをイメージするとこのような感じで、ちなみにこれはユニクロさんのものです。</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r>
              <a:t>そして回収ボックスの設置場所として考えているものは、どこの地区にもある小学校と各地区の公民館を考えています。</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noRot="1" noChangeAspect="1"/>
          </p:cNvSpPr>
          <p:nvPr>
            <p:ph type="sldImg"/>
          </p:nvPr>
        </p:nvSpPr>
        <p:spPr>
          <a:prstGeom prst="rect">
            <a:avLst/>
          </a:prstGeom>
        </p:spPr>
        <p:txBody>
          <a:bodyPr/>
          <a:lstStyle/>
          <a:p>
            <a:endParaRPr/>
          </a:p>
        </p:txBody>
      </p:sp>
      <p:sp>
        <p:nvSpPr>
          <p:cNvPr id="409" name="Shape 409"/>
          <p:cNvSpPr>
            <a:spLocks noGrp="1"/>
          </p:cNvSpPr>
          <p:nvPr>
            <p:ph type="body" sz="quarter" idx="1"/>
          </p:nvPr>
        </p:nvSpPr>
        <p:spPr>
          <a:prstGeom prst="rect">
            <a:avLst/>
          </a:prstGeom>
        </p:spPr>
        <p:txBody>
          <a:bodyPr/>
          <a:lstStyle/>
          <a:p>
            <a:r>
              <a:t>宣伝方法としては五ヶ瀬町広報誌で行い、回収ボックスを設置する期間としては日融工房</a:t>
            </a:r>
          </a:p>
          <a:p>
            <a:r>
              <a:t>さんは１２月から３月まで裂き織りをやっているとおしゃっていたので、その1ヶ月前の11月１日から１１月３１日の1ヶ月間設置したいと思います。</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r>
              <a:t>そして持ってくる服の条件としては、洗濯の上で持ってくる、下着、水着、靴、靴下以外、</a:t>
            </a:r>
          </a:p>
          <a:p>
            <a:r>
              <a:t>という2つのルールにしたいと思います。</a:t>
            </a:r>
          </a:p>
          <a:p>
            <a:r>
              <a:t>この回収ボックスを置くと五ヶ瀬町民の方はきっと服を持ってきてくれて、</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t>服が集まるだろうと思います。</a:t>
            </a:r>
          </a:p>
          <a:p>
            <a:r>
              <a:t>でも、集まりすぎると、次は処理が大変になってきます。</a:t>
            </a:r>
          </a:p>
          <a:p>
            <a:r>
              <a:t>そんな時は、、、</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r>
              <a:t>回収ボックスを置いているアパレルショップに頼るべきです。</a:t>
            </a:r>
          </a:p>
          <a:p>
            <a:r>
              <a:t>自社以外のブランド製品も回収しているアパレルショップを調べると、</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r>
              <a:t>トレンドを取り入れているざらというお店がありました。</a:t>
            </a:r>
          </a:p>
          <a:p>
            <a:r>
              <a:t>お店は近くで言うとイオンモール熊本にあります。</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noRot="1" noChangeAspect="1"/>
          </p:cNvSpPr>
          <p:nvPr>
            <p:ph type="sldImg"/>
          </p:nvPr>
        </p:nvSpPr>
        <p:spPr>
          <a:prstGeom prst="rect">
            <a:avLst/>
          </a:prstGeom>
        </p:spPr>
        <p:txBody>
          <a:bodyPr/>
          <a:lstStyle/>
          <a:p>
            <a:endParaRPr/>
          </a:p>
        </p:txBody>
      </p:sp>
      <p:sp>
        <p:nvSpPr>
          <p:cNvPr id="446" name="Shape 446"/>
          <p:cNvSpPr>
            <a:spLocks noGrp="1"/>
          </p:cNvSpPr>
          <p:nvPr>
            <p:ph type="body" sz="quarter" idx="1"/>
          </p:nvPr>
        </p:nvSpPr>
        <p:spPr>
          <a:prstGeom prst="rect">
            <a:avLst/>
          </a:prstGeom>
        </p:spPr>
        <p:txBody>
          <a:bodyPr/>
          <a:lstStyle/>
          <a:p>
            <a:r>
              <a:t>流れとしては回収ボックスで集めた服の中から日融工房さんに使える服を厳選してもらい</a:t>
            </a:r>
          </a:p>
          <a:p>
            <a:r>
              <a:t>余った服をZARAへ届けると言うものです。</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r>
              <a:t>でもこのままでは町外の方に裂き織りブランドを知ってもらえません！</a:t>
            </a:r>
          </a:p>
          <a:p>
            <a:r>
              <a:t>そんな時はこれに頼りましょう！</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endParaRPr/>
          </a:p>
          <a:p>
            <a:r>
              <a:t>5Rとはリヒューズ、リデュース、リユース、リペア、リサイクルのゴミを減らすためのRで始まる5つの行動を意味する言葉です。</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p>
            <a:r>
              <a:t>インフルエンサーです。インフルエンサーとは世間に与える影響力が大きい人物のことです。</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prstGeom prst="rect">
            <a:avLst/>
          </a:prstGeom>
        </p:spPr>
        <p:txBody>
          <a:bodyPr/>
          <a:lstStyle/>
          <a:p>
            <a:endParaRPr/>
          </a:p>
        </p:txBody>
      </p:sp>
      <p:sp>
        <p:nvSpPr>
          <p:cNvPr id="459" name="Shape 459"/>
          <p:cNvSpPr>
            <a:spLocks noGrp="1"/>
          </p:cNvSpPr>
          <p:nvPr>
            <p:ph type="body" sz="quarter" idx="1"/>
          </p:nvPr>
        </p:nvSpPr>
        <p:spPr>
          <a:prstGeom prst="rect">
            <a:avLst/>
          </a:prstGeom>
        </p:spPr>
        <p:txBody>
          <a:bodyPr/>
          <a:lstStyle/>
          <a:p>
            <a:r>
              <a:t>有名なインフルエンサーを起用するのはとても難しいと思った私は、あることを思いつきました。それは</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r>
              <a:t>それは五ヶ瀬町在住のインフルエンサーを作ろうと言うものです。</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p>
            <a:r>
              <a:rPr dirty="0"/>
              <a:t>募集方法としては、18</a:t>
            </a:r>
            <a:r>
              <a:rPr dirty="0" smtClean="0"/>
              <a:t>歳からの男女からインフルエンサーを募集します</a:t>
            </a:r>
            <a:r>
              <a:rPr dirty="0"/>
              <a:t>。</a:t>
            </a:r>
          </a:p>
          <a:p>
            <a:r>
              <a:rPr dirty="0"/>
              <a:t>そしてその中から1人選ばせていただき、インスタグラムを日融工房さんが裂き織りを作っている期間の4ヶ月間投稿してもらうという流れです。</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r>
              <a:t>投稿の内容としては、にちゅう工房で作られた商品を投稿してもらったりサステナブルファッションに関係する投稿をしてもらいたいと思います。</a:t>
            </a:r>
          </a:p>
          <a:p>
            <a:r>
              <a:t>また五ヶ瀬町を広めるためにも五ヶ瀬町の景色や食べ物を投稿してもらいたいとおもいます。</a:t>
            </a:r>
          </a:p>
          <a:p>
            <a:endParaRPr/>
          </a:p>
          <a:p>
            <a:r>
              <a:t>また、五ヶ瀬の取り組みRE、GOKASEを知ってもらうためにもハッシュタグRE、GOKASEをつけて投稿してもらいたいと思います。</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r>
              <a:t>でも、何か得することがないと募集しても人が集まらないのでは、と考えた私は、</a:t>
            </a:r>
          </a:p>
          <a:p>
            <a:r>
              <a:t>このようなことを思いつきました。</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a:spLocks noGrp="1" noRot="1" noChangeAspect="1"/>
          </p:cNvSpPr>
          <p:nvPr>
            <p:ph type="sldImg"/>
          </p:nvPr>
        </p:nvSpPr>
        <p:spPr>
          <a:prstGeom prst="rect">
            <a:avLst/>
          </a:prstGeom>
        </p:spPr>
        <p:txBody>
          <a:bodyPr/>
          <a:lstStyle/>
          <a:p>
            <a:endParaRPr/>
          </a:p>
        </p:txBody>
      </p:sp>
      <p:sp>
        <p:nvSpPr>
          <p:cNvPr id="504" name="Shape 504"/>
          <p:cNvSpPr>
            <a:spLocks noGrp="1"/>
          </p:cNvSpPr>
          <p:nvPr>
            <p:ph type="body" sz="quarter" idx="1"/>
          </p:nvPr>
        </p:nvSpPr>
        <p:spPr>
          <a:prstGeom prst="rect">
            <a:avLst/>
          </a:prstGeom>
        </p:spPr>
        <p:txBody>
          <a:bodyPr/>
          <a:lstStyle/>
          <a:p>
            <a:r>
              <a:t>それはインフルエンサーをやると商品券ゲットというものです！</a:t>
            </a:r>
          </a:p>
          <a:p>
            <a:r>
              <a:t>これは、地産地消ともなり、サステナブルを意識することもできます。</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prstGeom prst="rect">
            <a:avLst/>
          </a:prstGeom>
        </p:spPr>
        <p:txBody>
          <a:bodyPr/>
          <a:lstStyle/>
          <a:p>
            <a:endParaRPr/>
          </a:p>
        </p:txBody>
      </p:sp>
      <p:sp>
        <p:nvSpPr>
          <p:cNvPr id="519" name="Shape 519"/>
          <p:cNvSpPr>
            <a:spLocks noGrp="1"/>
          </p:cNvSpPr>
          <p:nvPr>
            <p:ph type="body" sz="quarter" idx="1"/>
          </p:nvPr>
        </p:nvSpPr>
        <p:spPr>
          <a:prstGeom prst="rect">
            <a:avLst/>
          </a:prstGeom>
        </p:spPr>
        <p:txBody>
          <a:bodyPr/>
          <a:lstStyle/>
          <a:p>
            <a:r>
              <a:t>まとめです。</a:t>
            </a:r>
          </a:p>
          <a:p>
            <a:r>
              <a:t>まず裂き織りをブランド化することで、5Rの内のリデュースとリサイクルを推進することができます、</a:t>
            </a:r>
          </a:p>
          <a:p>
            <a:r>
              <a:t>また、回収ボックスを設置することでリデュースとリユースも推進することができます。</a:t>
            </a:r>
          </a:p>
          <a:p>
            <a:r>
              <a:t>そして五ヶ瀬町在住のインフルエンサーを作ることで、サステナブルファッションに関連することを投稿するので5R全て推進できます。</a:t>
            </a:r>
          </a:p>
          <a:p>
            <a:r>
              <a:t>このように裂き織りブランド化をすることで5r全て推進することができます。</a:t>
            </a:r>
          </a:p>
          <a:p>
            <a:r>
              <a:t>また5rを推進できることだけでなく、</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r>
              <a:t>町民同士の交流やつながりが生まれたり五ヶ瀬町のことを知ってもらえたりします。</a:t>
            </a:r>
          </a:p>
          <a:p>
            <a:r>
              <a:t>そしてサステナブルな五ヶ瀬町に生まれ変わることができます。</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prstGeom prst="rect">
            <a:avLst/>
          </a:prstGeom>
        </p:spPr>
        <p:txBody>
          <a:bodyPr/>
          <a:lstStyle/>
          <a:p>
            <a:endParaRPr/>
          </a:p>
        </p:txBody>
      </p:sp>
      <p:sp>
        <p:nvSpPr>
          <p:cNvPr id="537" name="Shape 537"/>
          <p:cNvSpPr>
            <a:spLocks noGrp="1"/>
          </p:cNvSpPr>
          <p:nvPr>
            <p:ph type="body" sz="quarter" idx="1"/>
          </p:nvPr>
        </p:nvSpPr>
        <p:spPr>
          <a:prstGeom prst="rect">
            <a:avLst/>
          </a:prstGeom>
        </p:spPr>
        <p:txBody>
          <a:bodyPr/>
          <a:lstStyle/>
          <a:p>
            <a:r>
              <a:t>ご清聴ありがとうございました！</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リフューズがゴミの発生回避、リデュースがゴミを減らす、リユースが繰り返し使う、リペアが修理、リサイクルが再利用するという意味があります。</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そして、実は五ヶ瀬町でも5R活動が推進されていて、分別収集の徹底や生ごみの堆肥化などによりゴミの軽量化・再資源化の促進、リサイクル意識の啓発を図り、環境にやさしい暮らしを進めているんです！</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この、説明をして今、皆さんこう思いましたよね？</a:t>
            </a:r>
          </a:p>
          <a:p>
            <a:r>
              <a:t>（　もう5R活動推進してるじゃん　）</a:t>
            </a:r>
          </a:p>
          <a:p>
            <a:r>
              <a:t>でも、今回私が推進したい取り組みは五ヶ瀬町でもまだ推進されていない</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t>サステナブルファッションです！</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t>衣服の生産から着用、廃棄に至る過程において将来にわたり持続可能であることを目指し、</a:t>
            </a:r>
          </a:p>
          <a:p>
            <a:r>
              <a:t>生態系を含む地球環境や関わる人、社会に配慮した取り組みことを言います。</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
    <p:spTree>
      <p:nvGrpSpPr>
        <p:cNvPr id="1" name=""/>
        <p:cNvGrpSpPr/>
        <p:nvPr/>
      </p:nvGrpSpPr>
      <p:grpSpPr>
        <a:xfrm>
          <a:off x="0" y="0"/>
          <a:ext cx="0" cy="0"/>
          <a:chOff x="0" y="0"/>
          <a:chExt cx="0" cy="0"/>
        </a:xfrm>
      </p:grpSpPr>
      <p:sp>
        <p:nvSpPr>
          <p:cNvPr id="11" name="作者と日付"/>
          <p:cNvSpPr txBox="1">
            <a:spLocks noGrp="1"/>
          </p:cNvSpPr>
          <p:nvPr>
            <p:ph type="body" sz="quarter" idx="21" hasCustomPrompt="1"/>
          </p:nvPr>
        </p:nvSpPr>
        <p:spPr>
          <a:xfrm>
            <a:off x="698500" y="8657488"/>
            <a:ext cx="11607801" cy="461060"/>
          </a:xfrm>
          <a:prstGeom prst="rect">
            <a:avLst/>
          </a:prstGeom>
        </p:spPr>
        <p:txBody>
          <a:bodyPr anchor="b"/>
          <a:lstStyle>
            <a:lvl1pPr marL="0" indent="0" defTabSz="587022">
              <a:lnSpc>
                <a:spcPct val="100000"/>
              </a:lnSpc>
              <a:spcBef>
                <a:spcPts val="0"/>
              </a:spcBef>
              <a:buSzTx/>
              <a:buNone/>
              <a:defRPr sz="2400">
                <a:latin typeface="+mn-lt"/>
                <a:ea typeface="+mn-ea"/>
                <a:cs typeface="+mn-cs"/>
                <a:sym typeface="ヒラギノ角ゴ ProN W6"/>
              </a:defRPr>
            </a:lvl1pPr>
          </a:lstStyle>
          <a:p>
            <a:r>
              <a:t>作者と日付</a:t>
            </a:r>
          </a:p>
        </p:txBody>
      </p:sp>
      <p:sp>
        <p:nvSpPr>
          <p:cNvPr id="12" name="プレゼンテーションのタイトル"/>
          <p:cNvSpPr txBox="1">
            <a:spLocks noGrp="1"/>
          </p:cNvSpPr>
          <p:nvPr>
            <p:ph type="title" hasCustomPrompt="1"/>
          </p:nvPr>
        </p:nvSpPr>
        <p:spPr>
          <a:xfrm>
            <a:off x="698500" y="1854200"/>
            <a:ext cx="11609057" cy="3302000"/>
          </a:xfrm>
          <a:prstGeom prst="rect">
            <a:avLst/>
          </a:prstGeom>
        </p:spPr>
        <p:txBody>
          <a:bodyPr anchor="b"/>
          <a:lstStyle>
            <a:lvl1pPr>
              <a:defRPr sz="8200" spc="-164"/>
            </a:lvl1pPr>
          </a:lstStyle>
          <a:p>
            <a:r>
              <a:t>プレゼンテーションのタイトル</a:t>
            </a:r>
          </a:p>
        </p:txBody>
      </p:sp>
      <p:sp>
        <p:nvSpPr>
          <p:cNvPr id="13" name="本文レベル1…"/>
          <p:cNvSpPr txBox="1">
            <a:spLocks noGrp="1"/>
          </p:cNvSpPr>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r>
              <a:t>プレゼンテーションのサブタイトル</a:t>
            </a:r>
          </a:p>
          <a:p>
            <a:pPr lvl="1"/>
            <a:endParaRPr/>
          </a:p>
          <a:p>
            <a:pPr lvl="2"/>
            <a:endParaRPr/>
          </a:p>
          <a:p>
            <a:pPr lvl="3"/>
            <a:endParaRPr/>
          </a:p>
          <a:p>
            <a:pPr lvl="4"/>
            <a:endParaRPr/>
          </a:p>
        </p:txBody>
      </p:sp>
      <p:sp>
        <p:nvSpPr>
          <p:cNvPr id="14" name="スライド番号"/>
          <p:cNvSpPr txBox="1">
            <a:spLocks noGrp="1"/>
          </p:cNvSpPr>
          <p:nvPr>
            <p:ph type="sldNum" sz="quarter" idx="2"/>
          </p:nvPr>
        </p:nvSpPr>
        <p:spPr>
          <a:xfrm>
            <a:off x="6336779" y="9234627"/>
            <a:ext cx="331242" cy="27305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ステートメント">
    <p:spTree>
      <p:nvGrpSpPr>
        <p:cNvPr id="1" name=""/>
        <p:cNvGrpSpPr/>
        <p:nvPr/>
      </p:nvGrpSpPr>
      <p:grpSpPr>
        <a:xfrm>
          <a:off x="0" y="0"/>
          <a:ext cx="0" cy="0"/>
          <a:chOff x="0" y="0"/>
          <a:chExt cx="0" cy="0"/>
        </a:xfrm>
      </p:grpSpPr>
      <p:sp>
        <p:nvSpPr>
          <p:cNvPr id="98" name="本文レベル1…"/>
          <p:cNvSpPr txBox="1">
            <a:spLocks noGrp="1"/>
          </p:cNvSpPr>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z="8200" spc="-164"/>
            </a:lvl1pPr>
            <a:lvl2pPr marL="0" indent="457200" algn="ctr">
              <a:lnSpc>
                <a:spcPct val="80000"/>
              </a:lnSpc>
              <a:spcBef>
                <a:spcPts val="0"/>
              </a:spcBef>
              <a:buSzTx/>
              <a:buNone/>
              <a:defRPr sz="8200" spc="-164"/>
            </a:lvl2pPr>
            <a:lvl3pPr marL="0" indent="914400" algn="ctr">
              <a:lnSpc>
                <a:spcPct val="80000"/>
              </a:lnSpc>
              <a:spcBef>
                <a:spcPts val="0"/>
              </a:spcBef>
              <a:buSzTx/>
              <a:buNone/>
              <a:defRPr sz="8200" spc="-164"/>
            </a:lvl3pPr>
            <a:lvl4pPr marL="0" indent="1371600" algn="ctr">
              <a:lnSpc>
                <a:spcPct val="80000"/>
              </a:lnSpc>
              <a:spcBef>
                <a:spcPts val="0"/>
              </a:spcBef>
              <a:buSzTx/>
              <a:buNone/>
              <a:defRPr sz="8200" spc="-164"/>
            </a:lvl4pPr>
            <a:lvl5pPr marL="0" indent="1828800" algn="ctr">
              <a:lnSpc>
                <a:spcPct val="80000"/>
              </a:lnSpc>
              <a:spcBef>
                <a:spcPts val="0"/>
              </a:spcBef>
              <a:buSzTx/>
              <a:buNone/>
              <a:defRPr sz="8200" spc="-164"/>
            </a:lvl5pPr>
          </a:lstStyle>
          <a:p>
            <a:r>
              <a:t>ステートメント</a:t>
            </a:r>
          </a:p>
          <a:p>
            <a:pPr lvl="1"/>
            <a:endParaRPr/>
          </a:p>
          <a:p>
            <a:pPr lvl="2"/>
            <a:endParaRPr/>
          </a:p>
          <a:p>
            <a:pPr lvl="3"/>
            <a:endParaRPr/>
          </a:p>
          <a:p>
            <a:pPr lvl="4"/>
            <a:endParaRPr/>
          </a:p>
        </p:txBody>
      </p:sp>
      <p:sp>
        <p:nvSpPr>
          <p:cNvPr id="9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ビッグファクト">
    <p:spTree>
      <p:nvGrpSpPr>
        <p:cNvPr id="1" name=""/>
        <p:cNvGrpSpPr/>
        <p:nvPr/>
      </p:nvGrpSpPr>
      <p:grpSpPr>
        <a:xfrm>
          <a:off x="0" y="0"/>
          <a:ext cx="0" cy="0"/>
          <a:chOff x="0" y="0"/>
          <a:chExt cx="0" cy="0"/>
        </a:xfrm>
      </p:grpSpPr>
      <p:sp>
        <p:nvSpPr>
          <p:cNvPr id="106" name="ファクト情報"/>
          <p:cNvSpPr txBox="1">
            <a:spLocks noGrp="1"/>
          </p:cNvSpPr>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sz="3800">
                <a:latin typeface="+mn-lt"/>
                <a:ea typeface="+mn-ea"/>
                <a:cs typeface="+mn-cs"/>
                <a:sym typeface="ヒラギノ角ゴ ProN W6"/>
              </a:defRPr>
            </a:lvl1pPr>
          </a:lstStyle>
          <a:p>
            <a:r>
              <a:t>ファクト情報</a:t>
            </a:r>
          </a:p>
        </p:txBody>
      </p:sp>
      <p:sp>
        <p:nvSpPr>
          <p:cNvPr id="107" name="本文レベル1…"/>
          <p:cNvSpPr txBox="1">
            <a:spLocks noGrp="1"/>
          </p:cNvSpPr>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sz="17600" spc="-176">
                <a:latin typeface="+mn-lt"/>
                <a:ea typeface="+mn-ea"/>
                <a:cs typeface="+mn-cs"/>
                <a:sym typeface="ヒラギノ角ゴ ProN W6"/>
              </a:defRPr>
            </a:lvl1pPr>
            <a:lvl2pPr marL="0" indent="457200" algn="ctr">
              <a:lnSpc>
                <a:spcPct val="80000"/>
              </a:lnSpc>
              <a:spcBef>
                <a:spcPts val="0"/>
              </a:spcBef>
              <a:buSzTx/>
              <a:buNone/>
              <a:defRPr sz="17600" spc="-176">
                <a:latin typeface="+mn-lt"/>
                <a:ea typeface="+mn-ea"/>
                <a:cs typeface="+mn-cs"/>
                <a:sym typeface="ヒラギノ角ゴ ProN W6"/>
              </a:defRPr>
            </a:lvl2pPr>
            <a:lvl3pPr marL="0" indent="914400" algn="ctr">
              <a:lnSpc>
                <a:spcPct val="80000"/>
              </a:lnSpc>
              <a:spcBef>
                <a:spcPts val="0"/>
              </a:spcBef>
              <a:buSzTx/>
              <a:buNone/>
              <a:defRPr sz="17600" spc="-176">
                <a:latin typeface="+mn-lt"/>
                <a:ea typeface="+mn-ea"/>
                <a:cs typeface="+mn-cs"/>
                <a:sym typeface="ヒラギノ角ゴ ProN W6"/>
              </a:defRPr>
            </a:lvl3pPr>
            <a:lvl4pPr marL="0" indent="1371600" algn="ctr">
              <a:lnSpc>
                <a:spcPct val="80000"/>
              </a:lnSpc>
              <a:spcBef>
                <a:spcPts val="0"/>
              </a:spcBef>
              <a:buSzTx/>
              <a:buNone/>
              <a:defRPr sz="17600" spc="-176">
                <a:latin typeface="+mn-lt"/>
                <a:ea typeface="+mn-ea"/>
                <a:cs typeface="+mn-cs"/>
                <a:sym typeface="ヒラギノ角ゴ ProN W6"/>
              </a:defRPr>
            </a:lvl4pPr>
            <a:lvl5pPr marL="0" indent="1828800" algn="ctr">
              <a:lnSpc>
                <a:spcPct val="80000"/>
              </a:lnSpc>
              <a:spcBef>
                <a:spcPts val="0"/>
              </a:spcBef>
              <a:buSzTx/>
              <a:buNone/>
              <a:defRPr sz="17600" spc="-176">
                <a:latin typeface="+mn-lt"/>
                <a:ea typeface="+mn-ea"/>
                <a:cs typeface="+mn-cs"/>
                <a:sym typeface="ヒラギノ角ゴ ProN W6"/>
              </a:defRPr>
            </a:lvl5pPr>
          </a:lstStyle>
          <a:p>
            <a:r>
              <a:t>100%</a:t>
            </a:r>
          </a:p>
          <a:p>
            <a:pPr lvl="1"/>
            <a:endParaRPr/>
          </a:p>
          <a:p>
            <a:pPr lvl="2"/>
            <a:endParaRPr/>
          </a:p>
          <a:p>
            <a:pPr lvl="3"/>
            <a:endParaRPr/>
          </a:p>
          <a:p>
            <a:pPr lvl="4"/>
            <a:endParaRPr/>
          </a:p>
        </p:txBody>
      </p:sp>
      <p:sp>
        <p:nvSpPr>
          <p:cNvPr id="10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115" name="本文レベル1…"/>
          <p:cNvSpPr txBox="1">
            <a:spLocks noGrp="1"/>
          </p:cNvSpPr>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z="6000" spc="-119"/>
            </a:lvl1pPr>
            <a:lvl2pPr marL="457200" indent="114300">
              <a:spcBef>
                <a:spcPts val="0"/>
              </a:spcBef>
              <a:buSzTx/>
              <a:buNone/>
              <a:defRPr sz="6000" spc="-119"/>
            </a:lvl2pPr>
            <a:lvl3pPr marL="457200" indent="571500">
              <a:spcBef>
                <a:spcPts val="0"/>
              </a:spcBef>
              <a:buSzTx/>
              <a:buNone/>
              <a:defRPr sz="6000" spc="-119"/>
            </a:lvl3pPr>
            <a:lvl4pPr marL="457200" indent="1028700">
              <a:spcBef>
                <a:spcPts val="0"/>
              </a:spcBef>
              <a:buSzTx/>
              <a:buNone/>
              <a:defRPr sz="6000" spc="-119"/>
            </a:lvl4pPr>
            <a:lvl5pPr marL="457200" indent="1485900">
              <a:spcBef>
                <a:spcPts val="0"/>
              </a:spcBef>
              <a:buSzTx/>
              <a:buNone/>
              <a:defRPr sz="6000" spc="-119"/>
            </a:lvl5pPr>
          </a:lstStyle>
          <a:p>
            <a:r>
              <a:t>“重要な引用”</a:t>
            </a:r>
          </a:p>
          <a:p>
            <a:pPr lvl="1"/>
            <a:endParaRPr/>
          </a:p>
          <a:p>
            <a:pPr lvl="2"/>
            <a:endParaRPr/>
          </a:p>
          <a:p>
            <a:pPr lvl="3"/>
            <a:endParaRPr/>
          </a:p>
          <a:p>
            <a:pPr lvl="4"/>
            <a:endParaRPr/>
          </a:p>
        </p:txBody>
      </p:sp>
      <p:sp>
        <p:nvSpPr>
          <p:cNvPr id="116" name="属性"/>
          <p:cNvSpPr txBox="1">
            <a:spLocks noGrp="1"/>
          </p:cNvSpPr>
          <p:nvPr>
            <p:ph type="body" sz="quarter" idx="21" hasCustomPrompt="1"/>
          </p:nvPr>
        </p:nvSpPr>
        <p:spPr>
          <a:xfrm>
            <a:off x="1219200" y="6426200"/>
            <a:ext cx="11049000" cy="461059"/>
          </a:xfrm>
          <a:prstGeom prst="rect">
            <a:avLst/>
          </a:prstGeom>
        </p:spPr>
        <p:txBody>
          <a:bodyPr/>
          <a:lstStyle>
            <a:lvl1pPr marL="0" indent="0" defTabSz="587022">
              <a:lnSpc>
                <a:spcPct val="100000"/>
              </a:lnSpc>
              <a:spcBef>
                <a:spcPts val="0"/>
              </a:spcBef>
              <a:buSzTx/>
              <a:buNone/>
              <a:defRPr sz="2400">
                <a:latin typeface="+mn-lt"/>
                <a:ea typeface="+mn-ea"/>
                <a:cs typeface="+mn-cs"/>
                <a:sym typeface="ヒラギノ角ゴ ProN W6"/>
              </a:defRPr>
            </a:lvl1pPr>
          </a:lstStyle>
          <a:p>
            <a:r>
              <a:t>属性</a:t>
            </a:r>
          </a:p>
        </p:txBody>
      </p:sp>
      <p:sp>
        <p:nvSpPr>
          <p:cNvPr id="11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
        <p:nvSpPr>
          <p:cNvPr id="124" name="パセリバター、煎りヘーゼルナッツ、削ったパルメザンチーズがかかったパッパルデッレパスタ1皿"/>
          <p:cNvSpPr>
            <a:spLocks noGrp="1"/>
          </p:cNvSpPr>
          <p:nvPr>
            <p:ph type="pic" idx="21"/>
          </p:nvPr>
        </p:nvSpPr>
        <p:spPr>
          <a:xfrm>
            <a:off x="-2082800" y="687558"/>
            <a:ext cx="11165190" cy="8373892"/>
          </a:xfrm>
          <a:prstGeom prst="rect">
            <a:avLst/>
          </a:prstGeom>
        </p:spPr>
        <p:txBody>
          <a:bodyPr lIns="91439" tIns="45719" rIns="91439" bIns="45719">
            <a:noAutofit/>
          </a:bodyPr>
          <a:lstStyle/>
          <a:p>
            <a:endParaRPr/>
          </a:p>
        </p:txBody>
      </p:sp>
      <p:sp>
        <p:nvSpPr>
          <p:cNvPr id="125" name="炒飯、ゆで卵、箸が添えられたボウル1杯のサラダ"/>
          <p:cNvSpPr>
            <a:spLocks noGrp="1"/>
          </p:cNvSpPr>
          <p:nvPr>
            <p:ph type="pic" sz="half" idx="22"/>
          </p:nvPr>
        </p:nvSpPr>
        <p:spPr>
          <a:xfrm>
            <a:off x="6597650" y="292100"/>
            <a:ext cx="5740400" cy="4592321"/>
          </a:xfrm>
          <a:prstGeom prst="rect">
            <a:avLst/>
          </a:prstGeom>
        </p:spPr>
        <p:txBody>
          <a:bodyPr lIns="91439" tIns="45719" rIns="91439" bIns="45719">
            <a:noAutofit/>
          </a:bodyPr>
          <a:lstStyle/>
          <a:p>
            <a:endParaRPr/>
          </a:p>
        </p:txBody>
      </p:sp>
      <p:sp>
        <p:nvSpPr>
          <p:cNvPr id="126" name="サーモンケーキ、サラダ、フムスが入ったボウル"/>
          <p:cNvSpPr>
            <a:spLocks noGrp="1"/>
          </p:cNvSpPr>
          <p:nvPr>
            <p:ph type="pic" idx="23"/>
          </p:nvPr>
        </p:nvSpPr>
        <p:spPr>
          <a:xfrm>
            <a:off x="4984750" y="2749413"/>
            <a:ext cx="7937500" cy="9238277"/>
          </a:xfrm>
          <a:prstGeom prst="rect">
            <a:avLst/>
          </a:prstGeom>
        </p:spPr>
        <p:txBody>
          <a:bodyPr lIns="91439" tIns="45719" rIns="91439" bIns="45719">
            <a:noAutofit/>
          </a:bodyPr>
          <a:lstStyle/>
          <a:p>
            <a:endParaRPr/>
          </a:p>
        </p:txBody>
      </p:sp>
      <p:sp>
        <p:nvSpPr>
          <p:cNvPr id="12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34" name="炒飯、ゆで卵、箸が添えられたボウル1杯のサラダ"/>
          <p:cNvSpPr>
            <a:spLocks noGrp="1"/>
          </p:cNvSpPr>
          <p:nvPr>
            <p:ph type="pic" idx="21"/>
          </p:nvPr>
        </p:nvSpPr>
        <p:spPr>
          <a:xfrm>
            <a:off x="-1016000" y="-1054100"/>
            <a:ext cx="14427200" cy="11541760"/>
          </a:xfrm>
          <a:prstGeom prst="rect">
            <a:avLst/>
          </a:prstGeom>
        </p:spPr>
        <p:txBody>
          <a:bodyPr lIns="91439" tIns="45719" rIns="91439" bIns="45719">
            <a:noAutofit/>
          </a:bodyPr>
          <a:lstStyle/>
          <a:p>
            <a:endParaRPr/>
          </a:p>
        </p:txBody>
      </p:sp>
      <p:sp>
        <p:nvSpPr>
          <p:cNvPr id="135" name="スライド番号"/>
          <p:cNvSpPr txBox="1">
            <a:spLocks noGrp="1"/>
          </p:cNvSpPr>
          <p:nvPr>
            <p:ph type="sldNum" sz="quarter" idx="2"/>
          </p:nvPr>
        </p:nvSpPr>
        <p:spPr>
          <a:xfrm>
            <a:off x="6336779" y="9234627"/>
            <a:ext cx="331242" cy="273051"/>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タイトル&amp;画像">
    <p:spTree>
      <p:nvGrpSpPr>
        <p:cNvPr id="1" name=""/>
        <p:cNvGrpSpPr/>
        <p:nvPr/>
      </p:nvGrpSpPr>
      <p:grpSpPr>
        <a:xfrm>
          <a:off x="0" y="0"/>
          <a:ext cx="0" cy="0"/>
          <a:chOff x="0" y="0"/>
          <a:chExt cx="0" cy="0"/>
        </a:xfrm>
      </p:grpSpPr>
      <p:sp>
        <p:nvSpPr>
          <p:cNvPr id="21" name="アボカドとライム"/>
          <p:cNvSpPr>
            <a:spLocks noGrp="1"/>
          </p:cNvSpPr>
          <p:nvPr>
            <p:ph type="pic" idx="21"/>
          </p:nvPr>
        </p:nvSpPr>
        <p:spPr>
          <a:xfrm>
            <a:off x="-376767" y="-915894"/>
            <a:ext cx="17835652" cy="10682195"/>
          </a:xfrm>
          <a:prstGeom prst="rect">
            <a:avLst/>
          </a:prstGeom>
        </p:spPr>
        <p:txBody>
          <a:bodyPr lIns="91439" tIns="45719" rIns="91439" bIns="45719">
            <a:noAutofit/>
          </a:bodyPr>
          <a:lstStyle/>
          <a:p>
            <a:endParaRPr/>
          </a:p>
        </p:txBody>
      </p:sp>
      <p:sp>
        <p:nvSpPr>
          <p:cNvPr id="22" name="プレゼンテーションのタイトル"/>
          <p:cNvSpPr txBox="1">
            <a:spLocks noGrp="1"/>
          </p:cNvSpPr>
          <p:nvPr>
            <p:ph type="title" hasCustomPrompt="1"/>
          </p:nvPr>
        </p:nvSpPr>
        <p:spPr>
          <a:xfrm>
            <a:off x="698500" y="5181600"/>
            <a:ext cx="11607800" cy="3302000"/>
          </a:xfrm>
          <a:prstGeom prst="rect">
            <a:avLst/>
          </a:prstGeom>
        </p:spPr>
        <p:txBody>
          <a:bodyPr anchor="b"/>
          <a:lstStyle>
            <a:lvl1pPr>
              <a:defRPr sz="8200" spc="-164"/>
            </a:lvl1pPr>
          </a:lstStyle>
          <a:p>
            <a:r>
              <a:t>プレゼンテーションのタイトル</a:t>
            </a:r>
          </a:p>
        </p:txBody>
      </p:sp>
      <p:sp>
        <p:nvSpPr>
          <p:cNvPr id="23" name="本文レベル1…"/>
          <p:cNvSpPr txBox="1">
            <a:spLocks noGrp="1"/>
          </p:cNvSpPr>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r>
              <a:t>プレゼンテーションのサブタイトル</a:t>
            </a:r>
          </a:p>
          <a:p>
            <a:pPr lvl="1"/>
            <a:endParaRPr/>
          </a:p>
          <a:p>
            <a:pPr lvl="2"/>
            <a:endParaRPr/>
          </a:p>
          <a:p>
            <a:pPr lvl="3"/>
            <a:endParaRPr/>
          </a:p>
          <a:p>
            <a:pPr lvl="4"/>
            <a:endParaRPr/>
          </a:p>
        </p:txBody>
      </p:sp>
      <p:sp>
        <p:nvSpPr>
          <p:cNvPr id="24" name="作者と日付"/>
          <p:cNvSpPr txBox="1">
            <a:spLocks noGrp="1"/>
          </p:cNvSpPr>
          <p:nvPr>
            <p:ph type="body" sz="quarter" idx="22" hasCustomPrompt="1"/>
          </p:nvPr>
        </p:nvSpPr>
        <p:spPr>
          <a:xfrm>
            <a:off x="698500" y="571500"/>
            <a:ext cx="11607801" cy="461059"/>
          </a:xfrm>
          <a:prstGeom prst="rect">
            <a:avLst/>
          </a:prstGeom>
        </p:spPr>
        <p:txBody>
          <a:bodyPr/>
          <a:lstStyle>
            <a:lvl1pPr marL="0" indent="0" defTabSz="587022">
              <a:lnSpc>
                <a:spcPct val="100000"/>
              </a:lnSpc>
              <a:spcBef>
                <a:spcPts val="0"/>
              </a:spcBef>
              <a:buSzTx/>
              <a:buNone/>
              <a:defRPr sz="2400">
                <a:latin typeface="+mn-lt"/>
                <a:ea typeface="+mn-ea"/>
                <a:cs typeface="+mn-cs"/>
                <a:sym typeface="ヒラギノ角ゴ ProN W6"/>
              </a:defRPr>
            </a:lvl1pPr>
          </a:lstStyle>
          <a:p>
            <a:r>
              <a:t>作者と日付</a:t>
            </a:r>
          </a:p>
        </p:txBody>
      </p:sp>
      <p:sp>
        <p:nvSpPr>
          <p:cNvPr id="25" name="スライド番号"/>
          <p:cNvSpPr txBox="1">
            <a:spLocks noGrp="1"/>
          </p:cNvSpPr>
          <p:nvPr>
            <p:ph type="sldNum" sz="quarter" idx="2"/>
          </p:nvPr>
        </p:nvSpPr>
        <p:spPr>
          <a:xfrm>
            <a:off x="6333324" y="9234627"/>
            <a:ext cx="331243" cy="27305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amp;画像（代替）">
    <p:spTree>
      <p:nvGrpSpPr>
        <p:cNvPr id="1" name=""/>
        <p:cNvGrpSpPr/>
        <p:nvPr/>
      </p:nvGrpSpPr>
      <p:grpSpPr>
        <a:xfrm>
          <a:off x="0" y="0"/>
          <a:ext cx="0" cy="0"/>
          <a:chOff x="0" y="0"/>
          <a:chExt cx="0" cy="0"/>
        </a:xfrm>
      </p:grpSpPr>
      <p:sp>
        <p:nvSpPr>
          <p:cNvPr id="32" name="サーモンケーキ、サラダ、フムスが入ったボウル "/>
          <p:cNvSpPr>
            <a:spLocks noGrp="1"/>
          </p:cNvSpPr>
          <p:nvPr>
            <p:ph type="pic" idx="21"/>
          </p:nvPr>
        </p:nvSpPr>
        <p:spPr>
          <a:xfrm>
            <a:off x="5319129" y="495299"/>
            <a:ext cx="7543801" cy="8780059"/>
          </a:xfrm>
          <a:prstGeom prst="rect">
            <a:avLst/>
          </a:prstGeom>
        </p:spPr>
        <p:txBody>
          <a:bodyPr lIns="91439" tIns="45719" rIns="91439" bIns="45719">
            <a:noAutofit/>
          </a:bodyPr>
          <a:lstStyle/>
          <a:p>
            <a:endParaRPr/>
          </a:p>
        </p:txBody>
      </p:sp>
      <p:sp>
        <p:nvSpPr>
          <p:cNvPr id="33" name="本文レベル1…"/>
          <p:cNvSpPr txBox="1">
            <a:spLocks noGrp="1"/>
          </p:cNvSpPr>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vl2pPr marL="0" indent="457200" defTabSz="587022">
              <a:lnSpc>
                <a:spcPct val="100000"/>
              </a:lnSpc>
              <a:spcBef>
                <a:spcPts val="0"/>
              </a:spcBef>
              <a:buSzTx/>
              <a:buNone/>
              <a:defRPr sz="3800">
                <a:latin typeface="+mn-lt"/>
                <a:ea typeface="+mn-ea"/>
                <a:cs typeface="+mn-cs"/>
                <a:sym typeface="ヒラギノ角ゴ ProN W6"/>
              </a:defRPr>
            </a:lvl2pPr>
            <a:lvl3pPr marL="0" indent="914400" defTabSz="587022">
              <a:lnSpc>
                <a:spcPct val="100000"/>
              </a:lnSpc>
              <a:spcBef>
                <a:spcPts val="0"/>
              </a:spcBef>
              <a:buSzTx/>
              <a:buNone/>
              <a:defRPr sz="3800">
                <a:latin typeface="+mn-lt"/>
                <a:ea typeface="+mn-ea"/>
                <a:cs typeface="+mn-cs"/>
                <a:sym typeface="ヒラギノ角ゴ ProN W6"/>
              </a:defRPr>
            </a:lvl3pPr>
            <a:lvl4pPr marL="0" indent="1371600" defTabSz="587022">
              <a:lnSpc>
                <a:spcPct val="100000"/>
              </a:lnSpc>
              <a:spcBef>
                <a:spcPts val="0"/>
              </a:spcBef>
              <a:buSzTx/>
              <a:buNone/>
              <a:defRPr sz="3800">
                <a:latin typeface="+mn-lt"/>
                <a:ea typeface="+mn-ea"/>
                <a:cs typeface="+mn-cs"/>
                <a:sym typeface="ヒラギノ角ゴ ProN W6"/>
              </a:defRPr>
            </a:lvl4pPr>
            <a:lvl5pPr marL="0" indent="1828800" defTabSz="587022">
              <a:lnSpc>
                <a:spcPct val="100000"/>
              </a:lnSpc>
              <a:spcBef>
                <a:spcPts val="0"/>
              </a:spcBef>
              <a:buSzTx/>
              <a:buNone/>
              <a:defRPr sz="3800">
                <a:latin typeface="+mn-lt"/>
                <a:ea typeface="+mn-ea"/>
                <a:cs typeface="+mn-cs"/>
                <a:sym typeface="ヒラギノ角ゴ ProN W6"/>
              </a:defRPr>
            </a:lvl5pPr>
          </a:lstStyle>
          <a:p>
            <a:r>
              <a:t>スライドのサブタイトル</a:t>
            </a:r>
          </a:p>
          <a:p>
            <a:pPr lvl="1"/>
            <a:endParaRPr/>
          </a:p>
          <a:p>
            <a:pPr lvl="2"/>
            <a:endParaRPr/>
          </a:p>
          <a:p>
            <a:pPr lvl="3"/>
            <a:endParaRPr/>
          </a:p>
          <a:p>
            <a:pPr lvl="4"/>
            <a:endParaRPr/>
          </a:p>
        </p:txBody>
      </p:sp>
      <p:sp>
        <p:nvSpPr>
          <p:cNvPr id="34" name="スライドのタイトル"/>
          <p:cNvSpPr txBox="1">
            <a:spLocks noGrp="1"/>
          </p:cNvSpPr>
          <p:nvPr>
            <p:ph type="title" hasCustomPrompt="1"/>
          </p:nvPr>
        </p:nvSpPr>
        <p:spPr>
          <a:xfrm>
            <a:off x="698500" y="692534"/>
            <a:ext cx="5105400" cy="4387466"/>
          </a:xfrm>
          <a:prstGeom prst="rect">
            <a:avLst/>
          </a:prstGeom>
        </p:spPr>
        <p:txBody>
          <a:bodyPr anchor="b"/>
          <a:lstStyle/>
          <a:p>
            <a:r>
              <a:t>スライドのタイトル</a:t>
            </a:r>
          </a:p>
        </p:txBody>
      </p:sp>
      <p:sp>
        <p:nvSpPr>
          <p:cNvPr id="3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42" name="本文レベル1…"/>
          <p:cNvSpPr txBox="1">
            <a:spLocks noGrp="1"/>
          </p:cNvSpPr>
          <p:nvPr>
            <p:ph type="body" idx="1" hasCustomPrompt="1"/>
          </p:nvPr>
        </p:nvSpPr>
        <p:spPr>
          <a:prstGeom prst="rect">
            <a:avLst/>
          </a:prstGeom>
        </p:spPr>
        <p:txBody>
          <a:bodyPr/>
          <a:lstStyle/>
          <a:p>
            <a:r>
              <a:t>スライドの箇条書きテキスト</a:t>
            </a:r>
          </a:p>
          <a:p>
            <a:pPr lvl="1"/>
            <a:endParaRPr/>
          </a:p>
          <a:p>
            <a:pPr lvl="2"/>
            <a:endParaRPr/>
          </a:p>
          <a:p>
            <a:pPr lvl="3"/>
            <a:endParaRPr/>
          </a:p>
          <a:p>
            <a:pPr lvl="4"/>
            <a:endParaRPr/>
          </a:p>
        </p:txBody>
      </p:sp>
      <p:sp>
        <p:nvSpPr>
          <p:cNvPr id="43" name="スライドのサブタイトル"/>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r>
              <a:t>スライドのサブタイトル</a:t>
            </a:r>
          </a:p>
        </p:txBody>
      </p:sp>
      <p:sp>
        <p:nvSpPr>
          <p:cNvPr id="44" name="スライドのタイトル"/>
          <p:cNvSpPr txBox="1">
            <a:spLocks noGrp="1"/>
          </p:cNvSpPr>
          <p:nvPr>
            <p:ph type="title" hasCustomPrompt="1"/>
          </p:nvPr>
        </p:nvSpPr>
        <p:spPr>
          <a:prstGeom prst="rect">
            <a:avLst/>
          </a:prstGeom>
        </p:spPr>
        <p:txBody>
          <a:bodyPr/>
          <a:lstStyle/>
          <a:p>
            <a:r>
              <a:t>スライドのタイトル</a:t>
            </a:r>
          </a:p>
        </p:txBody>
      </p:sp>
      <p:sp>
        <p:nvSpPr>
          <p:cNvPr id="4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52" name="本文レベル1…"/>
          <p:cNvSpPr txBox="1">
            <a:spLocks noGrp="1"/>
          </p:cNvSpPr>
          <p:nvPr>
            <p:ph type="body" idx="1" hasCustomPrompt="1"/>
          </p:nvPr>
        </p:nvSpPr>
        <p:spPr>
          <a:prstGeom prst="rect">
            <a:avLst/>
          </a:prstGeom>
        </p:spPr>
        <p:txBody>
          <a:bodyPr numCol="2" spcCol="589358"/>
          <a:lstStyle/>
          <a:p>
            <a:r>
              <a:t>スライドの箇条書きテキスト</a:t>
            </a:r>
          </a:p>
          <a:p>
            <a:pPr lvl="1"/>
            <a:endParaRPr/>
          </a:p>
          <a:p>
            <a:pPr lvl="2"/>
            <a:endParaRPr/>
          </a:p>
          <a:p>
            <a:pPr lvl="3"/>
            <a:endParaRPr/>
          </a:p>
          <a:p>
            <a:pPr lvl="4"/>
            <a:endParaRPr/>
          </a:p>
        </p:txBody>
      </p:sp>
      <p:sp>
        <p:nvSpPr>
          <p:cNvPr id="5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0" name="パセリバター、煎りヘーゼルナッツ、削ったパルメザンチーズがかかったパッパルデッレパスタ1皿"/>
          <p:cNvSpPr>
            <a:spLocks noGrp="1"/>
          </p:cNvSpPr>
          <p:nvPr>
            <p:ph type="pic" idx="21"/>
          </p:nvPr>
        </p:nvSpPr>
        <p:spPr>
          <a:xfrm>
            <a:off x="6172200" y="596900"/>
            <a:ext cx="6448425" cy="8597900"/>
          </a:xfrm>
          <a:prstGeom prst="rect">
            <a:avLst/>
          </a:prstGeom>
        </p:spPr>
        <p:txBody>
          <a:bodyPr lIns="91439" tIns="45719" rIns="91439" bIns="45719">
            <a:noAutofit/>
          </a:bodyPr>
          <a:lstStyle/>
          <a:p>
            <a:endParaRPr/>
          </a:p>
        </p:txBody>
      </p:sp>
      <p:sp>
        <p:nvSpPr>
          <p:cNvPr id="61" name="スライドのタイトル"/>
          <p:cNvSpPr txBox="1">
            <a:spLocks noGrp="1"/>
          </p:cNvSpPr>
          <p:nvPr>
            <p:ph type="title" hasCustomPrompt="1"/>
          </p:nvPr>
        </p:nvSpPr>
        <p:spPr>
          <a:xfrm>
            <a:off x="698500" y="444500"/>
            <a:ext cx="5105400" cy="1016000"/>
          </a:xfrm>
          <a:prstGeom prst="rect">
            <a:avLst/>
          </a:prstGeom>
        </p:spPr>
        <p:txBody>
          <a:bodyPr/>
          <a:lstStyle/>
          <a:p>
            <a:r>
              <a:t>スライドのタイトル</a:t>
            </a:r>
          </a:p>
        </p:txBody>
      </p:sp>
      <p:sp>
        <p:nvSpPr>
          <p:cNvPr id="62" name="スライドのサブタイトル"/>
          <p:cNvSpPr txBox="1">
            <a:spLocks noGrp="1"/>
          </p:cNvSpPr>
          <p:nvPr>
            <p:ph type="body" sz="quarter" idx="22" hasCustomPrompt="1"/>
          </p:nvPr>
        </p:nvSpPr>
        <p:spPr>
          <a:xfrm>
            <a:off x="698500" y="1412977"/>
            <a:ext cx="5105400" cy="671803"/>
          </a:xfrm>
          <a:prstGeom prst="rect">
            <a:avLst/>
          </a:prstGeom>
        </p:spPr>
        <p:txBody>
          <a:bodyPr/>
          <a:lstStyle>
            <a:lvl1pPr marL="0" indent="0" defTabSz="557671">
              <a:lnSpc>
                <a:spcPct val="100000"/>
              </a:lnSpc>
              <a:spcBef>
                <a:spcPts val="0"/>
              </a:spcBef>
              <a:buSzTx/>
              <a:buNone/>
              <a:defRPr sz="3609">
                <a:latin typeface="+mn-lt"/>
                <a:ea typeface="+mn-ea"/>
                <a:cs typeface="+mn-cs"/>
                <a:sym typeface="ヒラギノ角ゴ ProN W6"/>
              </a:defRPr>
            </a:lvl1pPr>
          </a:lstStyle>
          <a:p>
            <a:r>
              <a:t>スライドのサブタイトル</a:t>
            </a:r>
          </a:p>
        </p:txBody>
      </p:sp>
      <p:sp>
        <p:nvSpPr>
          <p:cNvPr id="63" name="本文レベル1…"/>
          <p:cNvSpPr txBox="1">
            <a:spLocks noGrp="1"/>
          </p:cNvSpPr>
          <p:nvPr>
            <p:ph type="body" sz="half" idx="1" hasCustomPrompt="1"/>
          </p:nvPr>
        </p:nvSpPr>
        <p:spPr>
          <a:xfrm>
            <a:off x="698500" y="3480196"/>
            <a:ext cx="5105400" cy="5593161"/>
          </a:xfrm>
          <a:prstGeom prst="rect">
            <a:avLst/>
          </a:prstGeom>
        </p:spPr>
        <p:txBody>
          <a:bodyPr/>
          <a:lstStyle/>
          <a:p>
            <a:r>
              <a:t>スライドの箇条書きテキスト</a:t>
            </a:r>
          </a:p>
          <a:p>
            <a:pPr lvl="1"/>
            <a:endParaRPr/>
          </a:p>
          <a:p>
            <a:pPr lvl="2"/>
            <a:endParaRPr/>
          </a:p>
          <a:p>
            <a:pPr lvl="3"/>
            <a:endParaRPr/>
          </a:p>
          <a:p>
            <a:pPr lvl="4"/>
            <a:endParaRPr/>
          </a:p>
        </p:txBody>
      </p:sp>
      <p:sp>
        <p:nvSpPr>
          <p:cNvPr id="64"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セクション">
    <p:spTree>
      <p:nvGrpSpPr>
        <p:cNvPr id="1" name=""/>
        <p:cNvGrpSpPr/>
        <p:nvPr/>
      </p:nvGrpSpPr>
      <p:grpSpPr>
        <a:xfrm>
          <a:off x="0" y="0"/>
          <a:ext cx="0" cy="0"/>
          <a:chOff x="0" y="0"/>
          <a:chExt cx="0" cy="0"/>
        </a:xfrm>
      </p:grpSpPr>
      <p:sp>
        <p:nvSpPr>
          <p:cNvPr id="71" name="セクションタイトル"/>
          <p:cNvSpPr txBox="1">
            <a:spLocks noGrp="1"/>
          </p:cNvSpPr>
          <p:nvPr>
            <p:ph type="title" hasCustomPrompt="1"/>
          </p:nvPr>
        </p:nvSpPr>
        <p:spPr>
          <a:xfrm>
            <a:off x="698500" y="3225800"/>
            <a:ext cx="11607800" cy="3302000"/>
          </a:xfrm>
          <a:prstGeom prst="rect">
            <a:avLst/>
          </a:prstGeom>
        </p:spPr>
        <p:txBody>
          <a:bodyPr anchor="ctr"/>
          <a:lstStyle>
            <a:lvl1pPr>
              <a:defRPr sz="8200" spc="-164">
                <a:latin typeface="ヒラギノ角ゴ ProN W3"/>
                <a:ea typeface="ヒラギノ角ゴ ProN W3"/>
                <a:cs typeface="ヒラギノ角ゴ ProN W3"/>
                <a:sym typeface="ヒラギノ角ゴ ProN W3"/>
              </a:defRPr>
            </a:lvl1pPr>
          </a:lstStyle>
          <a:p>
            <a:r>
              <a:t>セクションタイトル</a:t>
            </a:r>
          </a:p>
        </p:txBody>
      </p:sp>
      <p:sp>
        <p:nvSpPr>
          <p:cNvPr id="7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79" name="スライドのタイトル"/>
          <p:cNvSpPr txBox="1">
            <a:spLocks noGrp="1"/>
          </p:cNvSpPr>
          <p:nvPr>
            <p:ph type="title" hasCustomPrompt="1"/>
          </p:nvPr>
        </p:nvSpPr>
        <p:spPr>
          <a:prstGeom prst="rect">
            <a:avLst/>
          </a:prstGeom>
        </p:spPr>
        <p:txBody>
          <a:bodyPr/>
          <a:lstStyle/>
          <a:p>
            <a:r>
              <a:t>スライドのタイトル</a:t>
            </a:r>
          </a:p>
        </p:txBody>
      </p:sp>
      <p:sp>
        <p:nvSpPr>
          <p:cNvPr id="80" name="スライドのサブタイトル"/>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r>
              <a:t>スライドのサブタイトル</a:t>
            </a:r>
          </a:p>
        </p:txBody>
      </p:sp>
      <p:sp>
        <p:nvSpPr>
          <p:cNvPr id="8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議題">
    <p:spTree>
      <p:nvGrpSpPr>
        <p:cNvPr id="1" name=""/>
        <p:cNvGrpSpPr/>
        <p:nvPr/>
      </p:nvGrpSpPr>
      <p:grpSpPr>
        <a:xfrm>
          <a:off x="0" y="0"/>
          <a:ext cx="0" cy="0"/>
          <a:chOff x="0" y="0"/>
          <a:chExt cx="0" cy="0"/>
        </a:xfrm>
      </p:grpSpPr>
      <p:sp>
        <p:nvSpPr>
          <p:cNvPr id="88" name="議題のタイトル"/>
          <p:cNvSpPr txBox="1">
            <a:spLocks noGrp="1"/>
          </p:cNvSpPr>
          <p:nvPr>
            <p:ph type="title" hasCustomPrompt="1"/>
          </p:nvPr>
        </p:nvSpPr>
        <p:spPr>
          <a:xfrm>
            <a:off x="698500" y="444500"/>
            <a:ext cx="11607800" cy="1016000"/>
          </a:xfrm>
          <a:prstGeom prst="rect">
            <a:avLst/>
          </a:prstGeom>
        </p:spPr>
        <p:txBody>
          <a:bodyPr/>
          <a:lstStyle/>
          <a:p>
            <a:r>
              <a:t>議題のタイトル</a:t>
            </a:r>
          </a:p>
        </p:txBody>
      </p:sp>
      <p:sp>
        <p:nvSpPr>
          <p:cNvPr id="89" name="議題のサブタイトル"/>
          <p:cNvSpPr txBox="1">
            <a:spLocks noGrp="1"/>
          </p:cNvSpPr>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sz="3800">
                <a:latin typeface="+mn-lt"/>
                <a:ea typeface="+mn-ea"/>
                <a:cs typeface="+mn-cs"/>
                <a:sym typeface="ヒラギノ角ゴ ProN W6"/>
              </a:defRPr>
            </a:lvl1pPr>
          </a:lstStyle>
          <a:p>
            <a:r>
              <a:t>議題のサブタイトル</a:t>
            </a:r>
          </a:p>
        </p:txBody>
      </p:sp>
      <p:sp>
        <p:nvSpPr>
          <p:cNvPr id="90" name="本文レベル1…"/>
          <p:cNvSpPr txBox="1">
            <a:spLocks noGrp="1"/>
          </p:cNvSpPr>
          <p:nvPr>
            <p:ph type="body" idx="1" hasCustomPrompt="1"/>
          </p:nvPr>
        </p:nvSpPr>
        <p:spPr>
          <a:prstGeom prst="rect">
            <a:avLst/>
          </a:prstGeom>
        </p:spPr>
        <p:txBody>
          <a:bodyPr/>
          <a:lstStyle>
            <a:lvl1pPr marL="0" indent="0">
              <a:spcBef>
                <a:spcPts val="1300"/>
              </a:spcBef>
              <a:buSzTx/>
              <a:buNone/>
              <a:defRPr sz="3800" spc="-38"/>
            </a:lvl1pPr>
            <a:lvl2pPr marL="0" indent="457200">
              <a:spcBef>
                <a:spcPts val="1300"/>
              </a:spcBef>
              <a:buSzTx/>
              <a:buNone/>
              <a:defRPr sz="3800" spc="-38"/>
            </a:lvl2pPr>
            <a:lvl3pPr marL="0" indent="914400">
              <a:spcBef>
                <a:spcPts val="1300"/>
              </a:spcBef>
              <a:buSzTx/>
              <a:buNone/>
              <a:defRPr sz="3800" spc="-38"/>
            </a:lvl3pPr>
            <a:lvl4pPr marL="0" indent="1371600">
              <a:spcBef>
                <a:spcPts val="1300"/>
              </a:spcBef>
              <a:buSzTx/>
              <a:buNone/>
              <a:defRPr sz="3800" spc="-38"/>
            </a:lvl4pPr>
            <a:lvl5pPr marL="0" indent="1828800">
              <a:spcBef>
                <a:spcPts val="1300"/>
              </a:spcBef>
              <a:buSzTx/>
              <a:buNone/>
              <a:defRPr sz="3800" spc="-38"/>
            </a:lvl5pPr>
          </a:lstStyle>
          <a:p>
            <a:r>
              <a:t>議題のトピック</a:t>
            </a:r>
          </a:p>
          <a:p>
            <a:pPr lvl="1"/>
            <a:endParaRPr/>
          </a:p>
          <a:p>
            <a:pPr lvl="2"/>
            <a:endParaRPr/>
          </a:p>
          <a:p>
            <a:pPr lvl="3"/>
            <a:endParaRPr/>
          </a:p>
          <a:p>
            <a:pPr lvl="4"/>
            <a:endParaRPr/>
          </a:p>
        </p:txBody>
      </p:sp>
      <p:sp>
        <p:nvSpPr>
          <p:cNvPr id="9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本文レベル1…"/>
          <p:cNvSpPr txBox="1">
            <a:spLocks noGrp="1"/>
          </p:cNvSpPr>
          <p:nvPr>
            <p:ph type="body" idx="1" hasCustomPrompt="1"/>
          </p:nvPr>
        </p:nvSpPr>
        <p:spPr>
          <a:xfrm>
            <a:off x="698500" y="2959100"/>
            <a:ext cx="11607800" cy="609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スライドの箇条書きテキスト</a:t>
            </a:r>
          </a:p>
          <a:p>
            <a:pPr lvl="1"/>
            <a:endParaRPr/>
          </a:p>
          <a:p>
            <a:pPr lvl="2"/>
            <a:endParaRPr/>
          </a:p>
          <a:p>
            <a:pPr lvl="3"/>
            <a:endParaRPr/>
          </a:p>
          <a:p>
            <a:pPr lvl="4"/>
            <a:endParaRPr/>
          </a:p>
        </p:txBody>
      </p:sp>
      <p:sp>
        <p:nvSpPr>
          <p:cNvPr id="3" name="スライドのタイトル"/>
          <p:cNvSpPr txBox="1">
            <a:spLocks noGrp="1"/>
          </p:cNvSpPr>
          <p:nvPr>
            <p:ph type="title" hasCustomPrompt="1"/>
          </p:nvPr>
        </p:nvSpPr>
        <p:spPr>
          <a:xfrm>
            <a:off x="698500" y="440266"/>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スライドのタイトル</a:t>
            </a:r>
          </a:p>
        </p:txBody>
      </p:sp>
      <p:sp>
        <p:nvSpPr>
          <p:cNvPr id="4" name="スライド番号"/>
          <p:cNvSpPr txBox="1">
            <a:spLocks noGrp="1"/>
          </p:cNvSpPr>
          <p:nvPr>
            <p:ph type="sldNum" sz="quarter" idx="2"/>
          </p:nvPr>
        </p:nvSpPr>
        <p:spPr>
          <a:xfrm>
            <a:off x="6333392" y="9234627"/>
            <a:ext cx="331243" cy="273051"/>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1pPr>
      <a:lvl2pPr marL="0" marR="0" indent="4572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2pPr>
      <a:lvl3pPr marL="0" marR="0" indent="9144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3pPr>
      <a:lvl4pPr marL="0" marR="0" indent="13716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4pPr>
      <a:lvl5pPr marL="0" marR="0" indent="18288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5pPr>
      <a:lvl6pPr marL="0" marR="0" indent="22860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6pPr>
      <a:lvl7pPr marL="0" marR="0" indent="27432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7pPr>
      <a:lvl8pPr marL="0" marR="0" indent="32004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8pPr>
      <a:lvl9pPr marL="0" marR="0" indent="3657600" algn="l" defTabSz="1733930" rtl="0" latinLnBrk="0">
        <a:lnSpc>
          <a:spcPct val="80000"/>
        </a:lnSpc>
        <a:spcBef>
          <a:spcPts val="0"/>
        </a:spcBef>
        <a:spcAft>
          <a:spcPts val="0"/>
        </a:spcAft>
        <a:buClrTx/>
        <a:buSzTx/>
        <a:buFontTx/>
        <a:buNone/>
        <a:tabLst/>
        <a:defRPr sz="6000" b="0" i="0" u="none" strike="noStrike" cap="none" spc="-119" baseline="0">
          <a:solidFill>
            <a:srgbClr val="000000"/>
          </a:solidFill>
          <a:uFillTx/>
          <a:latin typeface="+mn-lt"/>
          <a:ea typeface="+mn-ea"/>
          <a:cs typeface="+mn-cs"/>
          <a:sym typeface="ヒラギノ角ゴ ProN W6"/>
        </a:defRPr>
      </a:lvl9pPr>
    </p:titleStyle>
    <p:bodyStyle>
      <a:lvl1pPr marL="381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1pPr>
      <a:lvl2pPr marL="762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2pPr>
      <a:lvl3pPr marL="1143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3pPr>
      <a:lvl4pPr marL="1524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4pPr>
      <a:lvl5pPr marL="1905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5pPr>
      <a:lvl6pPr marL="2286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6pPr>
      <a:lvl7pPr marL="2667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7pPr>
      <a:lvl8pPr marL="3048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8pPr>
      <a:lvl9pPr marL="3429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ヒラギノ角ゴ ProN W3"/>
          <a:ea typeface="ヒラギノ角ゴ ProN W3"/>
          <a:cs typeface="ヒラギノ角ゴ ProN W3"/>
          <a:sym typeface="ヒラギノ角ゴ ProN W3"/>
        </a:defRPr>
      </a:lvl9pPr>
    </p:bodyStyle>
    <p:otherStyle>
      <a:lvl1pPr marL="0" marR="0" indent="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1pPr>
      <a:lvl2pPr marL="0" marR="0" indent="457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2pPr>
      <a:lvl3pPr marL="0" marR="0" indent="914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3pPr>
      <a:lvl4pPr marL="0" marR="0" indent="1371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4pPr>
      <a:lvl5pPr marL="0" marR="0" indent="18288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5pPr>
      <a:lvl6pPr marL="0" marR="0" indent="22860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6pPr>
      <a:lvl7pPr marL="0" marR="0" indent="2743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7pPr>
      <a:lvl8pPr marL="0" marR="0" indent="3200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8pPr>
      <a:lvl9pPr marL="0" marR="0" indent="3657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ヒラギノ角ゴ ProN W3"/>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G_0679.jpeg" descr="IMG_0679.jpeg"/>
          <p:cNvPicPr>
            <a:picLocks noChangeAspect="1"/>
          </p:cNvPicPr>
          <p:nvPr/>
        </p:nvPicPr>
        <p:blipFill>
          <a:blip r:embed="rId3">
            <a:extLst/>
          </a:blip>
          <a:stretch>
            <a:fillRect/>
          </a:stretch>
        </p:blipFill>
        <p:spPr>
          <a:xfrm>
            <a:off x="0" y="0"/>
            <a:ext cx="13996170" cy="9767854"/>
          </a:xfrm>
          <a:prstGeom prst="rect">
            <a:avLst/>
          </a:prstGeom>
          <a:ln w="12700">
            <a:miter lim="400000"/>
          </a:ln>
        </p:spPr>
      </p:pic>
      <p:sp>
        <p:nvSpPr>
          <p:cNvPr id="152" name="五ヶ瀬町をサステナブル…"/>
          <p:cNvSpPr txBox="1"/>
          <p:nvPr/>
        </p:nvSpPr>
        <p:spPr>
          <a:xfrm>
            <a:off x="914400" y="3660775"/>
            <a:ext cx="11735336" cy="2432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7300">
                <a:ln w="12700" cap="flat">
                  <a:solidFill>
                    <a:srgbClr val="000000"/>
                  </a:solidFill>
                  <a:prstDash val="solid"/>
                  <a:miter lim="400000"/>
                </a:ln>
                <a:solidFill>
                  <a:srgbClr val="FFFFFF"/>
                </a:solidFill>
                <a:latin typeface="ヒラギノ明朝 ProN W6"/>
                <a:ea typeface="ヒラギノ明朝 ProN W6"/>
                <a:cs typeface="ヒラギノ明朝 ProN W6"/>
                <a:sym typeface="ヒラギノ明朝 ProN W6"/>
              </a:defRPr>
            </a:pPr>
            <a:r>
              <a:rPr dirty="0" err="1" smtClean="0">
                <a:latin typeface="游明朝 Demibold" panose="02020600000000000000" pitchFamily="18" charset="-128"/>
                <a:ea typeface="游明朝 Demibold" panose="02020600000000000000" pitchFamily="18" charset="-128"/>
              </a:rPr>
              <a:t>五ヶ瀬町をサステナブル</a:t>
            </a:r>
            <a:endParaRPr dirty="0">
              <a:latin typeface="游明朝 Demibold" panose="02020600000000000000" pitchFamily="18" charset="-128"/>
              <a:ea typeface="游明朝 Demibold" panose="02020600000000000000" pitchFamily="18" charset="-128"/>
            </a:endParaRPr>
          </a:p>
          <a:p>
            <a:pPr>
              <a:defRPr sz="7300">
                <a:ln w="12700" cap="flat">
                  <a:solidFill>
                    <a:srgbClr val="000000"/>
                  </a:solidFill>
                  <a:prstDash val="solid"/>
                  <a:miter lim="400000"/>
                </a:ln>
                <a:solidFill>
                  <a:srgbClr val="FFFFFF"/>
                </a:solidFill>
                <a:latin typeface="ヒラギノ明朝 ProN W6"/>
                <a:ea typeface="ヒラギノ明朝 ProN W6"/>
                <a:cs typeface="ヒラギノ明朝 ProN W6"/>
                <a:sym typeface="ヒラギノ明朝 ProN W6"/>
              </a:defRPr>
            </a:pPr>
            <a:r>
              <a:rPr dirty="0" smtClean="0">
                <a:latin typeface="游明朝 Demibold" panose="02020600000000000000" pitchFamily="18" charset="-128"/>
                <a:ea typeface="游明朝 Demibold" panose="02020600000000000000" pitchFamily="18" charset="-128"/>
              </a:rPr>
              <a:t>【</a:t>
            </a:r>
            <a:r>
              <a:rPr dirty="0" err="1" smtClean="0">
                <a:latin typeface="游明朝 Demibold" panose="02020600000000000000" pitchFamily="18" charset="-128"/>
                <a:ea typeface="游明朝 Demibold" panose="02020600000000000000" pitchFamily="18" charset="-128"/>
              </a:rPr>
              <a:t>持続可能】な町に</a:t>
            </a:r>
            <a:r>
              <a:rPr dirty="0" smtClean="0">
                <a:latin typeface="游明朝 Demibold" panose="02020600000000000000" pitchFamily="18" charset="-128"/>
                <a:ea typeface="游明朝 Demibold" panose="02020600000000000000" pitchFamily="18" charset="-128"/>
              </a:rPr>
              <a:t>！</a:t>
            </a:r>
            <a:endParaRPr dirty="0">
              <a:latin typeface="游明朝 Demibold" panose="02020600000000000000" pitchFamily="18" charset="-128"/>
              <a:ea typeface="游明朝 Demibold" panose="02020600000000000000" pitchFamily="18" charset="-128"/>
            </a:endParaRPr>
          </a:p>
        </p:txBody>
      </p:sp>
      <p:sp>
        <p:nvSpPr>
          <p:cNvPr id="153" name="テキスト"/>
          <p:cNvSpPr txBox="1"/>
          <p:nvPr/>
        </p:nvSpPr>
        <p:spPr>
          <a:xfrm>
            <a:off x="6002570" y="5598657"/>
            <a:ext cx="431484" cy="1060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500">
                <a:latin typeface="游明朝体 デミボールド"/>
                <a:ea typeface="游明朝体 デミボールド"/>
                <a:cs typeface="游明朝体 デミボールド"/>
                <a:sym typeface="游明朝体 デミボールド"/>
              </a:defRPr>
            </a:lvl1pPr>
          </a:lstStyle>
          <a:p>
            <a:r>
              <a:t> </a:t>
            </a:r>
          </a:p>
        </p:txBody>
      </p:sp>
      <p:sp>
        <p:nvSpPr>
          <p:cNvPr id="154" name="辻 来未"/>
          <p:cNvSpPr txBox="1"/>
          <p:nvPr/>
        </p:nvSpPr>
        <p:spPr>
          <a:xfrm>
            <a:off x="8419733" y="8001300"/>
            <a:ext cx="4230003" cy="13901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nchor="ctr">
            <a:spAutoFit/>
          </a:bodyPr>
          <a:lstStyle>
            <a:lvl1pPr>
              <a:defRPr sz="7700">
                <a:ln w="12700" cap="flat">
                  <a:solidFill>
                    <a:srgbClr val="000000"/>
                  </a:solidFill>
                  <a:prstDash val="solid"/>
                  <a:miter lim="400000"/>
                </a:ln>
                <a:solidFill>
                  <a:srgbClr val="FFFFFF"/>
                </a:solidFill>
                <a:latin typeface="ヒラギノ明朝 ProN W6"/>
                <a:ea typeface="ヒラギノ明朝 ProN W6"/>
                <a:cs typeface="ヒラギノ明朝 ProN W6"/>
                <a:sym typeface="ヒラギノ明朝 ProN W6"/>
              </a:defRPr>
            </a:lvl1pPr>
          </a:lstStyle>
          <a:p>
            <a:r>
              <a:rPr dirty="0">
                <a:latin typeface="游明朝 Demibold" panose="02020600000000000000" pitchFamily="18" charset="-128"/>
                <a:ea typeface="游明朝 Demibold" panose="02020600000000000000" pitchFamily="18" charset="-128"/>
              </a:rPr>
              <a:t>辻　</a:t>
            </a:r>
            <a:r>
              <a:rPr dirty="0" err="1">
                <a:latin typeface="游明朝 Demibold" panose="02020600000000000000" pitchFamily="18" charset="-128"/>
                <a:ea typeface="游明朝 Demibold" panose="02020600000000000000" pitchFamily="18" charset="-128"/>
              </a:rPr>
              <a:t>来未</a:t>
            </a:r>
            <a:endParaRPr dirty="0">
              <a:latin typeface="游明朝 Demibold" panose="02020600000000000000" pitchFamily="18" charset="-128"/>
              <a:ea typeface="游明朝 Demibold" panose="02020600000000000000" pitchFamily="18" charset="-128"/>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ファッション産業は、、、、、"/>
          <p:cNvSpPr txBox="1">
            <a:spLocks noGrp="1"/>
          </p:cNvSpPr>
          <p:nvPr>
            <p:ph type="title"/>
          </p:nvPr>
        </p:nvSpPr>
        <p:spPr>
          <a:prstGeom prst="rect">
            <a:avLst/>
          </a:prstGeom>
        </p:spPr>
        <p:txBody>
          <a:bodyPr/>
          <a:lstStyle/>
          <a:p>
            <a:r>
              <a:t>ファッション産業は、、、、、</a:t>
            </a:r>
          </a:p>
        </p:txBody>
      </p:sp>
      <p:sp>
        <p:nvSpPr>
          <p:cNvPr id="243" name="【環境負荷が非常に…"/>
          <p:cNvSpPr txBox="1">
            <a:spLocks noGrp="1"/>
          </p:cNvSpPr>
          <p:nvPr>
            <p:ph type="body" idx="21"/>
          </p:nvPr>
        </p:nvSpPr>
        <p:spPr>
          <a:xfrm>
            <a:off x="1035423" y="3381872"/>
            <a:ext cx="12597897" cy="70112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sz="9700"/>
            </a:pPr>
            <a:r>
              <a:rPr dirty="0"/>
              <a:t>【</a:t>
            </a:r>
            <a:r>
              <a:rPr dirty="0" err="1">
                <a:solidFill>
                  <a:schemeClr val="accent1"/>
                </a:solidFill>
              </a:rPr>
              <a:t>環境負荷</a:t>
            </a:r>
            <a:r>
              <a:rPr dirty="0" err="1"/>
              <a:t>が</a:t>
            </a:r>
            <a:r>
              <a:rPr dirty="0" err="1">
                <a:solidFill>
                  <a:schemeClr val="accent1"/>
                </a:solidFill>
              </a:rPr>
              <a:t>非常</a:t>
            </a:r>
            <a:r>
              <a:rPr dirty="0" err="1"/>
              <a:t>に</a:t>
            </a:r>
            <a:endParaRPr dirty="0"/>
          </a:p>
          <a:p>
            <a:pPr>
              <a:defRPr sz="9700"/>
            </a:pPr>
            <a:r>
              <a:rPr dirty="0"/>
              <a:t>　　</a:t>
            </a:r>
            <a:r>
              <a:rPr dirty="0" err="1">
                <a:solidFill>
                  <a:schemeClr val="accent1"/>
                </a:solidFill>
              </a:rPr>
              <a:t>大きい</a:t>
            </a:r>
            <a:r>
              <a:rPr dirty="0" err="1"/>
              <a:t>産業</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2"/>
                                        </p:tgtEl>
                                        <p:attrNameLst>
                                          <p:attrName>style.visibility</p:attrName>
                                        </p:attrNameLst>
                                      </p:cBhvr>
                                      <p:to>
                                        <p:strVal val="visible"/>
                                      </p:to>
                                    </p:set>
                                    <p:animEffect transition="in" filter="fade">
                                      <p:cBhvr>
                                        <p:cTn id="7" dur="1000"/>
                                        <p:tgtEl>
                                          <p:spTgt spid="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43"/>
                                        </p:tgtEl>
                                        <p:attrNameLst>
                                          <p:attrName>style.visibility</p:attrName>
                                        </p:attrNameLst>
                                      </p:cBhvr>
                                      <p:to>
                                        <p:strVal val="visible"/>
                                      </p:to>
                                    </p:set>
                                    <p:animEffect transition="in" filter="fade">
                                      <p:cBhvr>
                                        <p:cTn id="12" dur="10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1" animBg="1" advAuto="0"/>
      <p:bldP spid="243"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原材料調達から製造段階までに…"/>
          <p:cNvSpPr txBox="1">
            <a:spLocks noGrp="1"/>
          </p:cNvSpPr>
          <p:nvPr>
            <p:ph type="title"/>
          </p:nvPr>
        </p:nvSpPr>
        <p:spPr>
          <a:xfrm>
            <a:off x="698500" y="440266"/>
            <a:ext cx="11607800" cy="1917510"/>
          </a:xfrm>
          <a:prstGeom prst="rect">
            <a:avLst/>
          </a:prstGeom>
        </p:spPr>
        <p:txBody>
          <a:bodyPr/>
          <a:lstStyle/>
          <a:p>
            <a:r>
              <a:rPr>
                <a:solidFill>
                  <a:schemeClr val="accent1"/>
                </a:solidFill>
              </a:rPr>
              <a:t>原材料調達</a:t>
            </a:r>
            <a:r>
              <a:t>から</a:t>
            </a:r>
            <a:r>
              <a:rPr>
                <a:solidFill>
                  <a:schemeClr val="accent1"/>
                </a:solidFill>
              </a:rPr>
              <a:t>製造段階</a:t>
            </a:r>
            <a:r>
              <a:t>までに</a:t>
            </a:r>
          </a:p>
          <a:p>
            <a:r>
              <a:t>出される</a:t>
            </a:r>
            <a:r>
              <a:rPr>
                <a:solidFill>
                  <a:schemeClr val="accent1"/>
                </a:solidFill>
              </a:rPr>
              <a:t>環境負荷</a:t>
            </a:r>
            <a:r>
              <a:t>の総量（</a:t>
            </a:r>
            <a:r>
              <a:rPr>
                <a:solidFill>
                  <a:schemeClr val="accent1"/>
                </a:solidFill>
              </a:rPr>
              <a:t>年間</a:t>
            </a:r>
            <a:r>
              <a:t>）</a:t>
            </a:r>
          </a:p>
        </p:txBody>
      </p:sp>
      <p:sp>
        <p:nvSpPr>
          <p:cNvPr id="248" name="【二酸化炭素】…"/>
          <p:cNvSpPr txBox="1">
            <a:spLocks noGrp="1"/>
          </p:cNvSpPr>
          <p:nvPr>
            <p:ph type="body" idx="21"/>
          </p:nvPr>
        </p:nvSpPr>
        <p:spPr>
          <a:xfrm>
            <a:off x="698500" y="3215994"/>
            <a:ext cx="12415553" cy="631885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557671">
              <a:defRPr sz="5605"/>
            </a:pPr>
            <a:r>
              <a:rPr dirty="0"/>
              <a:t>　　　</a:t>
            </a:r>
            <a:r>
              <a:rPr lang="ja-JP" altLang="en-US" dirty="0" smtClean="0"/>
              <a:t>　　</a:t>
            </a:r>
            <a:r>
              <a:rPr dirty="0" smtClean="0"/>
              <a:t> </a:t>
            </a:r>
            <a:r>
              <a:rPr sz="8265" dirty="0"/>
              <a:t>【</a:t>
            </a:r>
            <a:r>
              <a:rPr sz="8265" dirty="0" err="1">
                <a:solidFill>
                  <a:schemeClr val="accent3"/>
                </a:solidFill>
              </a:rPr>
              <a:t>二酸化炭素</a:t>
            </a:r>
            <a:r>
              <a:rPr sz="8265" dirty="0"/>
              <a:t>】</a:t>
            </a:r>
          </a:p>
          <a:p>
            <a:pPr defTabSz="557671">
              <a:defRPr sz="8360"/>
            </a:pPr>
            <a:r>
              <a:rPr sz="8265" dirty="0"/>
              <a:t>    </a:t>
            </a:r>
            <a:r>
              <a:rPr lang="ja-JP" altLang="en-US" sz="8265" dirty="0" smtClean="0"/>
              <a:t>　 </a:t>
            </a:r>
            <a:r>
              <a:rPr sz="8265" dirty="0" smtClean="0"/>
              <a:t> </a:t>
            </a:r>
            <a:r>
              <a:rPr sz="8645" dirty="0"/>
              <a:t>約</a:t>
            </a:r>
            <a:r>
              <a:rPr sz="13300" dirty="0">
                <a:solidFill>
                  <a:schemeClr val="accent1"/>
                </a:solidFill>
              </a:rPr>
              <a:t>90000</a:t>
            </a:r>
            <a:r>
              <a:rPr sz="8645" dirty="0"/>
              <a:t>kt</a:t>
            </a:r>
            <a:endParaRPr sz="13300" dirty="0"/>
          </a:p>
          <a:p>
            <a:pPr defTabSz="557671">
              <a:defRPr sz="5605"/>
            </a:pPr>
            <a:r>
              <a:rPr sz="7125" dirty="0"/>
              <a:t>  　　</a:t>
            </a:r>
          </a:p>
          <a:p>
            <a:pPr defTabSz="557671">
              <a:defRPr sz="5605"/>
            </a:pPr>
            <a:r>
              <a:rPr dirty="0"/>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47"/>
                                        </p:tgtEl>
                                        <p:attrNameLst>
                                          <p:attrName>style.visibility</p:attrName>
                                        </p:attrNameLst>
                                      </p:cBhvr>
                                      <p:to>
                                        <p:strVal val="visible"/>
                                      </p:to>
                                    </p:set>
                                    <p:animEffect transition="in" filter="fade">
                                      <p:cBhvr>
                                        <p:cTn id="7" dur="1000"/>
                                        <p:tgtEl>
                                          <p:spTgt spid="2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48"/>
                                        </p:tgtEl>
                                        <p:attrNameLst>
                                          <p:attrName>style.visibility</p:attrName>
                                        </p:attrNameLst>
                                      </p:cBhvr>
                                      <p:to>
                                        <p:strVal val="visible"/>
                                      </p:to>
                                    </p:set>
                                    <p:animEffect transition="in" filter="fade">
                                      <p:cBhvr>
                                        <p:cTn id="12" dur="10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1" animBg="1" advAuto="0"/>
      <p:bldP spid="248"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水消費量】…"/>
          <p:cNvSpPr txBox="1">
            <a:spLocks noGrp="1"/>
          </p:cNvSpPr>
          <p:nvPr>
            <p:ph type="body" idx="21"/>
          </p:nvPr>
        </p:nvSpPr>
        <p:spPr>
          <a:xfrm>
            <a:off x="910534" y="2630778"/>
            <a:ext cx="12256888" cy="225124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540060">
              <a:defRPr sz="5612"/>
            </a:pPr>
            <a:r>
              <a:rPr dirty="0"/>
              <a:t>　　　</a:t>
            </a:r>
            <a:r>
              <a:rPr lang="ja-JP" altLang="en-US" dirty="0" smtClean="0"/>
              <a:t>　　</a:t>
            </a:r>
            <a:r>
              <a:rPr dirty="0"/>
              <a:t>　</a:t>
            </a:r>
            <a:r>
              <a:rPr sz="7544" dirty="0"/>
              <a:t>【</a:t>
            </a:r>
            <a:r>
              <a:rPr sz="7544" dirty="0" err="1">
                <a:solidFill>
                  <a:schemeClr val="accent3"/>
                </a:solidFill>
              </a:rPr>
              <a:t>水消費量</a:t>
            </a:r>
            <a:r>
              <a:rPr sz="7544" dirty="0"/>
              <a:t>】</a:t>
            </a:r>
          </a:p>
          <a:p>
            <a:pPr defTabSz="540060">
              <a:defRPr sz="5612"/>
            </a:pPr>
            <a:r>
              <a:rPr dirty="0"/>
              <a:t>　</a:t>
            </a:r>
            <a:r>
              <a:rPr lang="ja-JP" altLang="en-US" dirty="0" smtClean="0"/>
              <a:t>　</a:t>
            </a:r>
            <a:r>
              <a:rPr dirty="0"/>
              <a:t>　（</a:t>
            </a:r>
            <a:r>
              <a:rPr dirty="0" err="1"/>
              <a:t>水源に戻らない水の量</a:t>
            </a:r>
            <a:r>
              <a:rPr dirty="0"/>
              <a:t>）</a:t>
            </a:r>
          </a:p>
        </p:txBody>
      </p:sp>
      <p:sp>
        <p:nvSpPr>
          <p:cNvPr id="253" name="原材料調達から製造段階までに…"/>
          <p:cNvSpPr txBox="1"/>
          <p:nvPr/>
        </p:nvSpPr>
        <p:spPr>
          <a:xfrm>
            <a:off x="524401" y="292407"/>
            <a:ext cx="11315701" cy="1854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80000"/>
              </a:lnSpc>
              <a:defRPr sz="6000" spc="-119">
                <a:solidFill>
                  <a:srgbClr val="000000"/>
                </a:solidFill>
                <a:latin typeface="+mn-lt"/>
                <a:ea typeface="+mn-ea"/>
                <a:cs typeface="+mn-cs"/>
                <a:sym typeface="ヒラギノ角ゴ ProN W6"/>
              </a:defRPr>
            </a:pPr>
            <a:r>
              <a:rPr>
                <a:solidFill>
                  <a:schemeClr val="accent1"/>
                </a:solidFill>
              </a:rPr>
              <a:t>原材料調達</a:t>
            </a:r>
            <a:r>
              <a:t>から</a:t>
            </a:r>
            <a:r>
              <a:rPr>
                <a:solidFill>
                  <a:schemeClr val="accent1"/>
                </a:solidFill>
              </a:rPr>
              <a:t>製造段階</a:t>
            </a:r>
            <a:r>
              <a:t>までに</a:t>
            </a:r>
          </a:p>
          <a:p>
            <a:pPr algn="l">
              <a:lnSpc>
                <a:spcPct val="80000"/>
              </a:lnSpc>
              <a:defRPr sz="6000" spc="-119">
                <a:solidFill>
                  <a:srgbClr val="000000"/>
                </a:solidFill>
                <a:latin typeface="+mn-lt"/>
                <a:ea typeface="+mn-ea"/>
                <a:cs typeface="+mn-cs"/>
                <a:sym typeface="ヒラギノ角ゴ ProN W6"/>
              </a:defRPr>
            </a:pPr>
            <a:r>
              <a:t>出される</a:t>
            </a:r>
            <a:r>
              <a:rPr>
                <a:solidFill>
                  <a:schemeClr val="accent1"/>
                </a:solidFill>
              </a:rPr>
              <a:t>環境負荷</a:t>
            </a:r>
            <a:r>
              <a:t>の総量（</a:t>
            </a:r>
            <a:r>
              <a:rPr>
                <a:solidFill>
                  <a:schemeClr val="accent1"/>
                </a:solidFill>
              </a:rPr>
              <a:t>年間</a:t>
            </a:r>
            <a:r>
              <a:t>）</a:t>
            </a:r>
          </a:p>
        </p:txBody>
      </p:sp>
      <p:sp>
        <p:nvSpPr>
          <p:cNvPr id="254" name="約83億m3"/>
          <p:cNvSpPr txBox="1"/>
          <p:nvPr/>
        </p:nvSpPr>
        <p:spPr>
          <a:xfrm>
            <a:off x="2623929" y="4882023"/>
            <a:ext cx="7343315" cy="22570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14000">
                <a:solidFill>
                  <a:srgbClr val="000000"/>
                </a:solidFill>
                <a:latin typeface="+mn-lt"/>
                <a:ea typeface="+mn-ea"/>
                <a:cs typeface="+mn-cs"/>
                <a:sym typeface="ヒラギノ角ゴ ProN W6"/>
              </a:defRPr>
            </a:pPr>
            <a:r>
              <a:rPr sz="9100" dirty="0"/>
              <a:t>約</a:t>
            </a:r>
            <a:r>
              <a:rPr dirty="0">
                <a:solidFill>
                  <a:schemeClr val="accent1"/>
                </a:solidFill>
              </a:rPr>
              <a:t>83億</a:t>
            </a:r>
            <a:r>
              <a:rPr sz="9100" dirty="0"/>
              <a:t>m3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53"/>
                                        </p:tgtEl>
                                        <p:attrNameLst>
                                          <p:attrName>style.visibility</p:attrName>
                                        </p:attrNameLst>
                                      </p:cBhvr>
                                      <p:to>
                                        <p:strVal val="visible"/>
                                      </p:to>
                                    </p:set>
                                    <p:animEffect transition="in" filter="fade">
                                      <p:cBhvr>
                                        <p:cTn id="7" dur="1000"/>
                                        <p:tgtEl>
                                          <p:spTgt spid="2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52"/>
                                        </p:tgtEl>
                                        <p:attrNameLst>
                                          <p:attrName>style.visibility</p:attrName>
                                        </p:attrNameLst>
                                      </p:cBhvr>
                                      <p:to>
                                        <p:strVal val="visible"/>
                                      </p:to>
                                    </p:set>
                                    <p:animEffect transition="in" filter="fade">
                                      <p:cBhvr>
                                        <p:cTn id="12" dur="1000"/>
                                        <p:tgtEl>
                                          <p:spTgt spid="2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54"/>
                                        </p:tgtEl>
                                        <p:attrNameLst>
                                          <p:attrName>style.visibility</p:attrName>
                                        </p:attrNameLst>
                                      </p:cBhvr>
                                      <p:to>
                                        <p:strVal val="visible"/>
                                      </p:to>
                                    </p:set>
                                    <p:animEffect transition="in" filter="fade">
                                      <p:cBhvr>
                                        <p:cTn id="17"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2" animBg="1" advAuto="0"/>
      <p:bldP spid="253" grpId="1" animBg="1" advAuto="0"/>
      <p:bldP spid="254"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端材等排出量】"/>
          <p:cNvSpPr txBox="1">
            <a:spLocks noGrp="1"/>
          </p:cNvSpPr>
          <p:nvPr>
            <p:ph type="body" idx="21"/>
          </p:nvPr>
        </p:nvSpPr>
        <p:spPr>
          <a:xfrm>
            <a:off x="135326" y="2770672"/>
            <a:ext cx="11934853" cy="297682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481358">
              <a:defRPr sz="5986"/>
            </a:pPr>
            <a:r>
              <a:rPr dirty="0"/>
              <a:t>　　</a:t>
            </a:r>
            <a:r>
              <a:rPr lang="ja-JP" altLang="en-US" dirty="0" smtClean="0"/>
              <a:t>　　　</a:t>
            </a:r>
            <a:r>
              <a:rPr dirty="0"/>
              <a:t>　</a:t>
            </a:r>
            <a:r>
              <a:rPr sz="6724" dirty="0"/>
              <a:t>【</a:t>
            </a:r>
            <a:r>
              <a:rPr sz="6724" dirty="0" err="1">
                <a:solidFill>
                  <a:schemeClr val="accent3"/>
                </a:solidFill>
              </a:rPr>
              <a:t>端材等排出量</a:t>
            </a:r>
            <a:r>
              <a:rPr sz="6724" dirty="0"/>
              <a:t>】</a:t>
            </a:r>
          </a:p>
          <a:p>
            <a:pPr defTabSz="481358">
              <a:defRPr sz="5002"/>
            </a:pPr>
            <a:endParaRPr sz="6724" dirty="0"/>
          </a:p>
        </p:txBody>
      </p:sp>
      <p:sp>
        <p:nvSpPr>
          <p:cNvPr id="259" name="原材料調達から製造段階までに…"/>
          <p:cNvSpPr txBox="1"/>
          <p:nvPr/>
        </p:nvSpPr>
        <p:spPr>
          <a:xfrm>
            <a:off x="602224" y="248466"/>
            <a:ext cx="11315701"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ct val="80000"/>
              </a:lnSpc>
              <a:defRPr sz="6000" spc="-119">
                <a:solidFill>
                  <a:srgbClr val="000000"/>
                </a:solidFill>
                <a:latin typeface="+mn-lt"/>
                <a:ea typeface="+mn-ea"/>
                <a:cs typeface="+mn-cs"/>
                <a:sym typeface="ヒラギノ角ゴ ProN W6"/>
              </a:defRPr>
            </a:pPr>
            <a:r>
              <a:rPr>
                <a:solidFill>
                  <a:schemeClr val="accent1"/>
                </a:solidFill>
              </a:rPr>
              <a:t>原材料調達</a:t>
            </a:r>
            <a:r>
              <a:t>から</a:t>
            </a:r>
            <a:r>
              <a:rPr>
                <a:solidFill>
                  <a:schemeClr val="accent1"/>
                </a:solidFill>
              </a:rPr>
              <a:t>製造段階</a:t>
            </a:r>
            <a:r>
              <a:t>までに</a:t>
            </a:r>
          </a:p>
          <a:p>
            <a:pPr algn="l">
              <a:lnSpc>
                <a:spcPct val="80000"/>
              </a:lnSpc>
              <a:defRPr sz="6000" spc="-119">
                <a:solidFill>
                  <a:srgbClr val="000000"/>
                </a:solidFill>
                <a:latin typeface="+mn-lt"/>
                <a:ea typeface="+mn-ea"/>
                <a:cs typeface="+mn-cs"/>
                <a:sym typeface="ヒラギノ角ゴ ProN W6"/>
              </a:defRPr>
            </a:pPr>
            <a:r>
              <a:t>出される</a:t>
            </a:r>
            <a:r>
              <a:rPr>
                <a:solidFill>
                  <a:schemeClr val="accent1"/>
                </a:solidFill>
              </a:rPr>
              <a:t>環境負荷</a:t>
            </a:r>
            <a:r>
              <a:t>の総量（</a:t>
            </a:r>
            <a:r>
              <a:rPr>
                <a:solidFill>
                  <a:schemeClr val="accent1"/>
                </a:solidFill>
              </a:rPr>
              <a:t>年間</a:t>
            </a:r>
            <a:r>
              <a:t>）</a:t>
            </a:r>
          </a:p>
        </p:txBody>
      </p:sp>
      <p:sp>
        <p:nvSpPr>
          <p:cNvPr id="260" name="（材料から必要な部分を取った後の残り）"/>
          <p:cNvSpPr txBox="1"/>
          <p:nvPr/>
        </p:nvSpPr>
        <p:spPr>
          <a:xfrm>
            <a:off x="255436" y="4508500"/>
            <a:ext cx="12493927"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solidFill>
                  <a:srgbClr val="000000"/>
                </a:solidFill>
                <a:latin typeface="+mn-lt"/>
                <a:ea typeface="+mn-ea"/>
                <a:cs typeface="+mn-cs"/>
                <a:sym typeface="ヒラギノ角ゴ ProN W6"/>
              </a:defRPr>
            </a:lvl1pPr>
          </a:lstStyle>
          <a:p>
            <a:r>
              <a:t>（材料から必要な部分を取った後の残り）</a:t>
            </a:r>
          </a:p>
        </p:txBody>
      </p:sp>
      <p:sp>
        <p:nvSpPr>
          <p:cNvPr id="261" name="約45000t"/>
          <p:cNvSpPr txBox="1"/>
          <p:nvPr/>
        </p:nvSpPr>
        <p:spPr>
          <a:xfrm>
            <a:off x="2884348" y="5747496"/>
            <a:ext cx="6168355" cy="22570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14000">
                <a:solidFill>
                  <a:srgbClr val="000000"/>
                </a:solidFill>
                <a:latin typeface="+mn-lt"/>
                <a:ea typeface="+mn-ea"/>
                <a:cs typeface="+mn-cs"/>
                <a:sym typeface="ヒラギノ角ゴ ProN W6"/>
              </a:defRPr>
            </a:pPr>
            <a:r>
              <a:rPr sz="9100" dirty="0" smtClean="0"/>
              <a:t>約</a:t>
            </a:r>
            <a:r>
              <a:rPr dirty="0">
                <a:solidFill>
                  <a:schemeClr val="accent1"/>
                </a:solidFill>
              </a:rPr>
              <a:t>45000</a:t>
            </a:r>
            <a:r>
              <a:rPr sz="9100" dirty="0"/>
              <a:t>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59"/>
                                        </p:tgtEl>
                                        <p:attrNameLst>
                                          <p:attrName>style.visibility</p:attrName>
                                        </p:attrNameLst>
                                      </p:cBhvr>
                                      <p:to>
                                        <p:strVal val="visible"/>
                                      </p:to>
                                    </p:set>
                                    <p:animEffect transition="in" filter="fade">
                                      <p:cBhvr>
                                        <p:cTn id="7" dur="1000"/>
                                        <p:tgtEl>
                                          <p:spTgt spid="2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58"/>
                                        </p:tgtEl>
                                        <p:attrNameLst>
                                          <p:attrName>style.visibility</p:attrName>
                                        </p:attrNameLst>
                                      </p:cBhvr>
                                      <p:to>
                                        <p:strVal val="visible"/>
                                      </p:to>
                                    </p:set>
                                    <p:animEffect transition="in" filter="fade">
                                      <p:cBhvr>
                                        <p:cTn id="12" dur="1000"/>
                                        <p:tgtEl>
                                          <p:spTgt spid="2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60"/>
                                        </p:tgtEl>
                                        <p:attrNameLst>
                                          <p:attrName>style.visibility</p:attrName>
                                        </p:attrNameLst>
                                      </p:cBhvr>
                                      <p:to>
                                        <p:strVal val="visible"/>
                                      </p:to>
                                    </p:set>
                                    <p:animEffect transition="in" filter="fade">
                                      <p:cBhvr>
                                        <p:cTn id="17" dur="1000"/>
                                        <p:tgtEl>
                                          <p:spTgt spid="2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261"/>
                                        </p:tgtEl>
                                        <p:attrNameLst>
                                          <p:attrName>style.visibility</p:attrName>
                                        </p:attrNameLst>
                                      </p:cBhvr>
                                      <p:to>
                                        <p:strVal val="visible"/>
                                      </p:to>
                                    </p:set>
                                    <p:animEffect transition="in" filter="fade">
                                      <p:cBhvr>
                                        <p:cTn id="22" dur="10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2" animBg="1" advAuto="0"/>
      <p:bldP spid="259" grpId="1" animBg="1" advAuto="0"/>
      <p:bldP spid="260" grpId="3" animBg="1" advAuto="0"/>
      <p:bldP spid="261" grpId="4"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ファッション産業は、、、"/>
          <p:cNvSpPr txBox="1">
            <a:spLocks noGrp="1"/>
          </p:cNvSpPr>
          <p:nvPr>
            <p:ph type="title"/>
          </p:nvPr>
        </p:nvSpPr>
        <p:spPr>
          <a:prstGeom prst="rect">
            <a:avLst/>
          </a:prstGeom>
        </p:spPr>
        <p:txBody>
          <a:bodyPr/>
          <a:lstStyle>
            <a:lvl1pPr>
              <a:defRPr>
                <a:solidFill>
                  <a:schemeClr val="accent3">
                    <a:hueOff val="362282"/>
                    <a:satOff val="31803"/>
                    <a:lumOff val="-18242"/>
                  </a:schemeClr>
                </a:solidFill>
              </a:defRPr>
            </a:lvl1pPr>
          </a:lstStyle>
          <a:p>
            <a:r>
              <a:t>ファッション産業は、、、</a:t>
            </a:r>
          </a:p>
        </p:txBody>
      </p:sp>
      <p:sp>
        <p:nvSpPr>
          <p:cNvPr id="266" name="・製造にかかるエネルギー使用量"/>
          <p:cNvSpPr txBox="1">
            <a:spLocks noGrp="1"/>
          </p:cNvSpPr>
          <p:nvPr>
            <p:ph type="body" idx="21"/>
          </p:nvPr>
        </p:nvSpPr>
        <p:spPr>
          <a:xfrm>
            <a:off x="795130" y="2667877"/>
            <a:ext cx="12311710" cy="10179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pPr>
              <a:defRPr sz="6200"/>
            </a:pPr>
            <a:r>
              <a:rPr dirty="0"/>
              <a:t>・</a:t>
            </a:r>
            <a:r>
              <a:rPr dirty="0" err="1" smtClean="0">
                <a:solidFill>
                  <a:schemeClr val="accent3">
                    <a:hueOff val="362282"/>
                    <a:satOff val="31803"/>
                    <a:lumOff val="-18242"/>
                  </a:schemeClr>
                </a:solidFill>
              </a:rPr>
              <a:t>製造</a:t>
            </a:r>
            <a:r>
              <a:rPr dirty="0" err="1" smtClean="0"/>
              <a:t>にかかる</a:t>
            </a:r>
            <a:r>
              <a:rPr dirty="0" err="1" smtClean="0">
                <a:solidFill>
                  <a:schemeClr val="accent3">
                    <a:hueOff val="362282"/>
                    <a:satOff val="31803"/>
                    <a:lumOff val="-18242"/>
                  </a:schemeClr>
                </a:solidFill>
              </a:rPr>
              <a:t>エネルギー使用量</a:t>
            </a:r>
            <a:r>
              <a:rPr lang="ja-JP" altLang="en-US" dirty="0" smtClean="0">
                <a:solidFill>
                  <a:schemeClr val="accent3">
                    <a:hueOff val="362282"/>
                    <a:satOff val="31803"/>
                    <a:lumOff val="-18242"/>
                  </a:schemeClr>
                </a:solidFill>
              </a:rPr>
              <a:t>　　</a:t>
            </a:r>
            <a:endParaRPr dirty="0">
              <a:solidFill>
                <a:schemeClr val="accent3">
                  <a:hueOff val="362282"/>
                  <a:satOff val="31803"/>
                  <a:lumOff val="-18242"/>
                </a:schemeClr>
              </a:solidFill>
            </a:endParaRPr>
          </a:p>
        </p:txBody>
      </p:sp>
      <p:sp>
        <p:nvSpPr>
          <p:cNvPr id="267" name="↓"/>
          <p:cNvSpPr txBox="1"/>
          <p:nvPr/>
        </p:nvSpPr>
        <p:spPr>
          <a:xfrm>
            <a:off x="6051550" y="4122364"/>
            <a:ext cx="901701"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200">
                <a:solidFill>
                  <a:srgbClr val="000000"/>
                </a:solidFill>
                <a:latin typeface="+mn-lt"/>
                <a:ea typeface="+mn-ea"/>
                <a:cs typeface="+mn-cs"/>
                <a:sym typeface="ヒラギノ角ゴ ProN W6"/>
              </a:defRPr>
            </a:lvl1pPr>
          </a:lstStyle>
          <a:p>
            <a:r>
              <a:t>↓</a:t>
            </a:r>
          </a:p>
        </p:txBody>
      </p:sp>
      <p:sp>
        <p:nvSpPr>
          <p:cNvPr id="268" name="【環境負荷が非常に大きい産業】"/>
          <p:cNvSpPr txBox="1"/>
          <p:nvPr/>
        </p:nvSpPr>
        <p:spPr>
          <a:xfrm>
            <a:off x="539749" y="5151034"/>
            <a:ext cx="11925301"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6200">
                <a:solidFill>
                  <a:srgbClr val="000000"/>
                </a:solidFill>
                <a:latin typeface="+mn-lt"/>
                <a:ea typeface="+mn-ea"/>
                <a:cs typeface="+mn-cs"/>
                <a:sym typeface="ヒラギノ角ゴ ProN W6"/>
              </a:defRPr>
            </a:pPr>
            <a:r>
              <a:t>【</a:t>
            </a:r>
            <a:r>
              <a:rPr>
                <a:solidFill>
                  <a:schemeClr val="accent1"/>
                </a:solidFill>
              </a:rPr>
              <a:t>環境負荷</a:t>
            </a:r>
            <a:r>
              <a:t>が</a:t>
            </a:r>
            <a:r>
              <a:rPr>
                <a:solidFill>
                  <a:schemeClr val="accent1"/>
                </a:solidFill>
              </a:rPr>
              <a:t>非常に大きい</a:t>
            </a:r>
            <a:r>
              <a:t>産業】</a:t>
            </a:r>
          </a:p>
        </p:txBody>
      </p:sp>
      <p:sp>
        <p:nvSpPr>
          <p:cNvPr id="269" name="↓"/>
          <p:cNvSpPr txBox="1"/>
          <p:nvPr/>
        </p:nvSpPr>
        <p:spPr>
          <a:xfrm>
            <a:off x="6051550" y="6179703"/>
            <a:ext cx="901701"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200">
                <a:solidFill>
                  <a:srgbClr val="000000"/>
                </a:solidFill>
                <a:latin typeface="+mn-lt"/>
                <a:ea typeface="+mn-ea"/>
                <a:cs typeface="+mn-cs"/>
                <a:sym typeface="ヒラギノ角ゴ ProN W6"/>
              </a:defRPr>
            </a:lvl1pPr>
          </a:lstStyle>
          <a:p>
            <a:r>
              <a:t>↓</a:t>
            </a:r>
          </a:p>
        </p:txBody>
      </p:sp>
      <p:sp>
        <p:nvSpPr>
          <p:cNvPr id="270" name="国際的な課題"/>
          <p:cNvSpPr txBox="1"/>
          <p:nvPr/>
        </p:nvSpPr>
        <p:spPr>
          <a:xfrm>
            <a:off x="2224960" y="7730471"/>
            <a:ext cx="8554878" cy="1466851"/>
          </a:xfrm>
          <a:prstGeom prst="rect">
            <a:avLst/>
          </a:prstGeom>
          <a:solidFill>
            <a:schemeClr val="accent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0700">
                <a:solidFill>
                  <a:srgbClr val="000000"/>
                </a:solidFill>
                <a:latin typeface="+mn-lt"/>
                <a:ea typeface="+mn-ea"/>
                <a:cs typeface="+mn-cs"/>
                <a:sym typeface="ヒラギノ角ゴ ProN W6"/>
              </a:defRPr>
            </a:lvl1pPr>
          </a:lstStyle>
          <a:p>
            <a:r>
              <a:rPr sz="8800" dirty="0" err="1"/>
              <a:t>国際的な課題</a:t>
            </a:r>
            <a:endParaRPr sz="88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65"/>
                                        </p:tgtEl>
                                        <p:attrNameLst>
                                          <p:attrName>style.visibility</p:attrName>
                                        </p:attrNameLst>
                                      </p:cBhvr>
                                      <p:to>
                                        <p:strVal val="visible"/>
                                      </p:to>
                                    </p:set>
                                    <p:animEffect transition="in" filter="fade">
                                      <p:cBhvr>
                                        <p:cTn id="7" dur="1000"/>
                                        <p:tgtEl>
                                          <p:spTgt spid="2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66"/>
                                        </p:tgtEl>
                                        <p:attrNameLst>
                                          <p:attrName>style.visibility</p:attrName>
                                        </p:attrNameLst>
                                      </p:cBhvr>
                                      <p:to>
                                        <p:strVal val="visible"/>
                                      </p:to>
                                    </p:set>
                                    <p:animEffect transition="in" filter="fade">
                                      <p:cBhvr>
                                        <p:cTn id="12" dur="1000"/>
                                        <p:tgtEl>
                                          <p:spTgt spid="2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67"/>
                                        </p:tgtEl>
                                        <p:attrNameLst>
                                          <p:attrName>style.visibility</p:attrName>
                                        </p:attrNameLst>
                                      </p:cBhvr>
                                      <p:to>
                                        <p:strVal val="visible"/>
                                      </p:to>
                                    </p:set>
                                    <p:animEffect transition="in" filter="fade">
                                      <p:cBhvr>
                                        <p:cTn id="17" dur="1000"/>
                                        <p:tgtEl>
                                          <p:spTgt spid="2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268"/>
                                        </p:tgtEl>
                                        <p:attrNameLst>
                                          <p:attrName>style.visibility</p:attrName>
                                        </p:attrNameLst>
                                      </p:cBhvr>
                                      <p:to>
                                        <p:strVal val="visible"/>
                                      </p:to>
                                    </p:set>
                                    <p:animEffect transition="in" filter="fade">
                                      <p:cBhvr>
                                        <p:cTn id="22" dur="1000"/>
                                        <p:tgtEl>
                                          <p:spTgt spid="2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269"/>
                                        </p:tgtEl>
                                        <p:attrNameLst>
                                          <p:attrName>style.visibility</p:attrName>
                                        </p:attrNameLst>
                                      </p:cBhvr>
                                      <p:to>
                                        <p:strVal val="visible"/>
                                      </p:to>
                                    </p:set>
                                    <p:animEffect transition="in" filter="fade">
                                      <p:cBhvr>
                                        <p:cTn id="27" dur="1000"/>
                                        <p:tgtEl>
                                          <p:spTgt spid="26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6" nodeType="clickEffect">
                                  <p:stCondLst>
                                    <p:cond delay="0"/>
                                  </p:stCondLst>
                                  <p:iterate>
                                    <p:tmAbs val="0"/>
                                  </p:iterate>
                                  <p:childTnLst>
                                    <p:set>
                                      <p:cBhvr>
                                        <p:cTn id="31" fill="hold"/>
                                        <p:tgtEl>
                                          <p:spTgt spid="270"/>
                                        </p:tgtEl>
                                        <p:attrNameLst>
                                          <p:attrName>style.visibility</p:attrName>
                                        </p:attrNameLst>
                                      </p:cBhvr>
                                      <p:to>
                                        <p:strVal val="visible"/>
                                      </p:to>
                                    </p:set>
                                    <p:anim calcmode="lin" valueType="num">
                                      <p:cBhvr>
                                        <p:cTn id="32" dur="1500" fill="hold"/>
                                        <p:tgtEl>
                                          <p:spTgt spid="270"/>
                                        </p:tgtEl>
                                        <p:attrNameLst>
                                          <p:attrName>ppt_x</p:attrName>
                                        </p:attrNameLst>
                                      </p:cBhvr>
                                      <p:tavLst>
                                        <p:tav tm="0">
                                          <p:val>
                                            <p:strVal val="#ppt_x"/>
                                          </p:val>
                                        </p:tav>
                                        <p:tav tm="100000">
                                          <p:val>
                                            <p:strVal val="#ppt_x"/>
                                          </p:val>
                                        </p:tav>
                                      </p:tavLst>
                                    </p:anim>
                                    <p:anim calcmode="lin" valueType="num">
                                      <p:cBhvr>
                                        <p:cTn id="33" dur="1500" fill="hold"/>
                                        <p:tgtEl>
                                          <p:spTgt spid="2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1" animBg="1" advAuto="0"/>
      <p:bldP spid="266" grpId="2" animBg="1" advAuto="0"/>
      <p:bldP spid="267" grpId="3" animBg="1" advAuto="0"/>
      <p:bldP spid="268" grpId="4" animBg="1" advAuto="0"/>
      <p:bldP spid="269" grpId="5" animBg="1" advAuto="0"/>
      <p:bldP spid="270" grpId="6"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五ヶ瀬町"/>
          <p:cNvSpPr txBox="1">
            <a:spLocks noGrp="1"/>
          </p:cNvSpPr>
          <p:nvPr>
            <p:ph type="title"/>
          </p:nvPr>
        </p:nvSpPr>
        <p:spPr>
          <a:xfrm>
            <a:off x="-402677" y="1024470"/>
            <a:ext cx="9821333" cy="1857412"/>
          </a:xfrm>
          <a:prstGeom prst="rect">
            <a:avLst/>
          </a:prstGeom>
        </p:spPr>
        <p:txBody>
          <a:bodyPr/>
          <a:lstStyle/>
          <a:p>
            <a:pPr defTabSz="1421822">
              <a:defRPr sz="9184" spc="-183">
                <a:gradFill flip="none" rotWithShape="1">
                  <a:gsLst>
                    <a:gs pos="0">
                      <a:srgbClr val="76BB40"/>
                    </a:gs>
                    <a:gs pos="100000">
                      <a:schemeClr val="accent1">
                        <a:lumOff val="-13575"/>
                      </a:schemeClr>
                    </a:gs>
                  </a:gsLst>
                  <a:lin ang="5400000" scaled="0"/>
                </a:gradFill>
              </a:defRPr>
            </a:pPr>
            <a:r>
              <a:rPr dirty="0"/>
              <a:t>　　　　</a:t>
            </a:r>
            <a:r>
              <a:rPr lang="ja-JP" altLang="en-US" dirty="0" smtClean="0"/>
              <a:t>　　</a:t>
            </a:r>
            <a:r>
              <a:rPr sz="10086" spc="-201" dirty="0" err="1" smtClean="0"/>
              <a:t>五ヶ瀬町</a:t>
            </a:r>
            <a:endParaRPr sz="10086" spc="-201" dirty="0"/>
          </a:p>
        </p:txBody>
      </p:sp>
      <p:sp>
        <p:nvSpPr>
          <p:cNvPr id="275" name="×"/>
          <p:cNvSpPr txBox="1">
            <a:spLocks noGrp="1"/>
          </p:cNvSpPr>
          <p:nvPr>
            <p:ph type="body" idx="21"/>
          </p:nvPr>
        </p:nvSpPr>
        <p:spPr>
          <a:xfrm>
            <a:off x="1015830" y="2595840"/>
            <a:ext cx="11607802" cy="11550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lvl1pPr defTabSz="498968">
              <a:defRPr sz="8245"/>
            </a:lvl1pPr>
          </a:lstStyle>
          <a:p>
            <a:r>
              <a:rPr dirty="0"/>
              <a:t>　　　　　</a:t>
            </a:r>
            <a:r>
              <a:rPr lang="ja-JP" altLang="en-US" dirty="0" smtClean="0"/>
              <a:t>　　　</a:t>
            </a:r>
            <a:r>
              <a:rPr dirty="0" smtClean="0"/>
              <a:t>×</a:t>
            </a:r>
            <a:endParaRPr dirty="0"/>
          </a:p>
        </p:txBody>
      </p:sp>
      <p:sp>
        <p:nvSpPr>
          <p:cNvPr id="276" name="5R"/>
          <p:cNvSpPr txBox="1"/>
          <p:nvPr/>
        </p:nvSpPr>
        <p:spPr>
          <a:xfrm>
            <a:off x="5567201" y="3911957"/>
            <a:ext cx="2245425" cy="1543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300">
                <a:solidFill>
                  <a:schemeClr val="accent3">
                    <a:hueOff val="362282"/>
                    <a:satOff val="31803"/>
                    <a:lumOff val="-18242"/>
                  </a:schemeClr>
                </a:solidFill>
                <a:latin typeface="+mn-lt"/>
                <a:ea typeface="+mn-ea"/>
                <a:cs typeface="+mn-cs"/>
                <a:sym typeface="ヒラギノ角ゴ ProN W6"/>
              </a:defRPr>
            </a:lvl1pPr>
          </a:lstStyle>
          <a:p>
            <a:r>
              <a:t>5R</a:t>
            </a:r>
          </a:p>
        </p:txBody>
      </p:sp>
      <p:sp>
        <p:nvSpPr>
          <p:cNvPr id="277" name="×"/>
          <p:cNvSpPr txBox="1"/>
          <p:nvPr/>
        </p:nvSpPr>
        <p:spPr>
          <a:xfrm>
            <a:off x="6210837" y="5675319"/>
            <a:ext cx="958153" cy="1339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9700">
                <a:solidFill>
                  <a:srgbClr val="000000"/>
                </a:solidFill>
                <a:latin typeface="+mn-lt"/>
                <a:ea typeface="+mn-ea"/>
                <a:cs typeface="+mn-cs"/>
                <a:sym typeface="ヒラギノ角ゴ ProN W6"/>
              </a:defRPr>
            </a:lvl1pPr>
          </a:lstStyle>
          <a:p>
            <a:r>
              <a:t>×</a:t>
            </a:r>
          </a:p>
        </p:txBody>
      </p:sp>
      <p:sp>
        <p:nvSpPr>
          <p:cNvPr id="278" name="サステナブルファッション"/>
          <p:cNvSpPr txBox="1"/>
          <p:nvPr/>
        </p:nvSpPr>
        <p:spPr>
          <a:xfrm>
            <a:off x="371409" y="7235481"/>
            <a:ext cx="12637009" cy="1162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300">
                <a:solidFill>
                  <a:schemeClr val="accent1"/>
                </a:solidFill>
                <a:latin typeface="+mn-lt"/>
                <a:ea typeface="+mn-ea"/>
                <a:cs typeface="+mn-cs"/>
                <a:sym typeface="ヒラギノ角ゴ ProN W6"/>
              </a:defRPr>
            </a:lvl1pPr>
          </a:lstStyle>
          <a:p>
            <a:pPr>
              <a:defRPr>
                <a:solidFill>
                  <a:schemeClr val="accent3">
                    <a:hueOff val="362282"/>
                    <a:satOff val="31803"/>
                    <a:lumOff val="-18242"/>
                  </a:schemeClr>
                </a:solidFill>
              </a:defRPr>
            </a:pPr>
            <a:r>
              <a:rPr>
                <a:solidFill>
                  <a:schemeClr val="accent1"/>
                </a:solidFill>
              </a:rPr>
              <a:t>サステナブルファッション</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274"/>
                                        </p:tgtEl>
                                        <p:attrNameLst>
                                          <p:attrName>style.visibility</p:attrName>
                                        </p:attrNameLst>
                                      </p:cBhvr>
                                      <p:to>
                                        <p:strVal val="visible"/>
                                      </p:to>
                                    </p:set>
                                    <p:anim calcmode="lin" valueType="num">
                                      <p:cBhvr>
                                        <p:cTn id="7" dur="1000" fill="hold"/>
                                        <p:tgtEl>
                                          <p:spTgt spid="274"/>
                                        </p:tgtEl>
                                        <p:attrNameLst>
                                          <p:attrName>ppt_w</p:attrName>
                                        </p:attrNameLst>
                                      </p:cBhvr>
                                      <p:tavLst>
                                        <p:tav tm="0">
                                          <p:val>
                                            <p:strVal val="4*#ppt_w"/>
                                          </p:val>
                                        </p:tav>
                                        <p:tav tm="100000">
                                          <p:val>
                                            <p:strVal val="#ppt_w"/>
                                          </p:val>
                                        </p:tav>
                                      </p:tavLst>
                                    </p:anim>
                                    <p:anim calcmode="lin" valueType="num">
                                      <p:cBhvr>
                                        <p:cTn id="8" dur="1000" fill="hold"/>
                                        <p:tgtEl>
                                          <p:spTgt spid="27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grpId="2" nodeType="clickEffect">
                                  <p:stCondLst>
                                    <p:cond delay="0"/>
                                  </p:stCondLst>
                                  <p:iterate>
                                    <p:tmAbs val="0"/>
                                  </p:iterate>
                                  <p:childTnLst>
                                    <p:set>
                                      <p:cBhvr>
                                        <p:cTn id="12" fill="hold"/>
                                        <p:tgtEl>
                                          <p:spTgt spid="275"/>
                                        </p:tgtEl>
                                        <p:attrNameLst>
                                          <p:attrName>style.visibility</p:attrName>
                                        </p:attrNameLst>
                                      </p:cBhvr>
                                      <p:to>
                                        <p:strVal val="visible"/>
                                      </p:to>
                                    </p:set>
                                    <p:animEffect transition="in" filter="fade">
                                      <p:cBhvr>
                                        <p:cTn id="13" dur="1000"/>
                                        <p:tgtEl>
                                          <p:spTgt spid="275"/>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grpId="3" nodeType="clickEffect">
                                  <p:stCondLst>
                                    <p:cond delay="0"/>
                                  </p:stCondLst>
                                  <p:iterate>
                                    <p:tmAbs val="0"/>
                                  </p:iterate>
                                  <p:childTnLst>
                                    <p:set>
                                      <p:cBhvr>
                                        <p:cTn id="17" fill="hold"/>
                                        <p:tgtEl>
                                          <p:spTgt spid="276"/>
                                        </p:tgtEl>
                                        <p:attrNameLst>
                                          <p:attrName>style.visibility</p:attrName>
                                        </p:attrNameLst>
                                      </p:cBhvr>
                                      <p:to>
                                        <p:strVal val="visible"/>
                                      </p:to>
                                    </p:set>
                                    <p:anim calcmode="lin" valueType="num">
                                      <p:cBhvr>
                                        <p:cTn id="18" dur="1000" fill="hold"/>
                                        <p:tgtEl>
                                          <p:spTgt spid="276"/>
                                        </p:tgtEl>
                                        <p:attrNameLst>
                                          <p:attrName>ppt_w</p:attrName>
                                        </p:attrNameLst>
                                      </p:cBhvr>
                                      <p:tavLst>
                                        <p:tav tm="0">
                                          <p:val>
                                            <p:strVal val="4*#ppt_w"/>
                                          </p:val>
                                        </p:tav>
                                        <p:tav tm="100000">
                                          <p:val>
                                            <p:strVal val="#ppt_w"/>
                                          </p:val>
                                        </p:tav>
                                      </p:tavLst>
                                    </p:anim>
                                    <p:anim calcmode="lin" valueType="num">
                                      <p:cBhvr>
                                        <p:cTn id="19" dur="1000" fill="hold"/>
                                        <p:tgtEl>
                                          <p:spTgt spid="276"/>
                                        </p:tgtEl>
                                        <p:attrNameLst>
                                          <p:attrName>ppt_h</p:attrName>
                                        </p:attrNameLst>
                                      </p:cBhvr>
                                      <p:tavLst>
                                        <p:tav tm="0">
                                          <p:val>
                                            <p:strVal val="4*#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fill="hold" grpId="4" nodeType="clickEffect">
                                  <p:stCondLst>
                                    <p:cond delay="0"/>
                                  </p:stCondLst>
                                  <p:iterate>
                                    <p:tmAbs val="0"/>
                                  </p:iterate>
                                  <p:childTnLst>
                                    <p:set>
                                      <p:cBhvr>
                                        <p:cTn id="23" fill="hold"/>
                                        <p:tgtEl>
                                          <p:spTgt spid="277"/>
                                        </p:tgtEl>
                                        <p:attrNameLst>
                                          <p:attrName>style.visibility</p:attrName>
                                        </p:attrNameLst>
                                      </p:cBhvr>
                                      <p:to>
                                        <p:strVal val="visible"/>
                                      </p:to>
                                    </p:set>
                                    <p:animEffect transition="in" filter="fade">
                                      <p:cBhvr>
                                        <p:cTn id="24" dur="1000"/>
                                        <p:tgtEl>
                                          <p:spTgt spid="277"/>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grpId="5" nodeType="clickEffect">
                                  <p:stCondLst>
                                    <p:cond delay="0"/>
                                  </p:stCondLst>
                                  <p:iterate>
                                    <p:tmAbs val="0"/>
                                  </p:iterate>
                                  <p:childTnLst>
                                    <p:set>
                                      <p:cBhvr>
                                        <p:cTn id="28" fill="hold"/>
                                        <p:tgtEl>
                                          <p:spTgt spid="278"/>
                                        </p:tgtEl>
                                        <p:attrNameLst>
                                          <p:attrName>style.visibility</p:attrName>
                                        </p:attrNameLst>
                                      </p:cBhvr>
                                      <p:to>
                                        <p:strVal val="visible"/>
                                      </p:to>
                                    </p:set>
                                    <p:anim calcmode="lin" valueType="num">
                                      <p:cBhvr>
                                        <p:cTn id="29" dur="1000" fill="hold"/>
                                        <p:tgtEl>
                                          <p:spTgt spid="278"/>
                                        </p:tgtEl>
                                        <p:attrNameLst>
                                          <p:attrName>ppt_w</p:attrName>
                                        </p:attrNameLst>
                                      </p:cBhvr>
                                      <p:tavLst>
                                        <p:tav tm="0">
                                          <p:val>
                                            <p:strVal val="4*#ppt_w"/>
                                          </p:val>
                                        </p:tav>
                                        <p:tav tm="100000">
                                          <p:val>
                                            <p:strVal val="#ppt_w"/>
                                          </p:val>
                                        </p:tav>
                                      </p:tavLst>
                                    </p:anim>
                                    <p:anim calcmode="lin" valueType="num">
                                      <p:cBhvr>
                                        <p:cTn id="30" dur="1000" fill="hold"/>
                                        <p:tgtEl>
                                          <p:spTgt spid="27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1" animBg="1" advAuto="0"/>
      <p:bldP spid="275" grpId="2" animBg="1" advAuto="0"/>
      <p:bldP spid="276" grpId="3" animBg="1" advAuto="0"/>
      <p:bldP spid="277" grpId="4" animBg="1" advAuto="0"/>
      <p:bldP spid="278" grpId="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名付けて、、、、、、、"/>
          <p:cNvSpPr txBox="1">
            <a:spLocks noGrp="1"/>
          </p:cNvSpPr>
          <p:nvPr>
            <p:ph type="title"/>
          </p:nvPr>
        </p:nvSpPr>
        <p:spPr>
          <a:prstGeom prst="rect">
            <a:avLst/>
          </a:prstGeom>
        </p:spPr>
        <p:txBody>
          <a:bodyPr/>
          <a:lstStyle>
            <a:lvl1pPr>
              <a:defRPr sz="7200" spc="-144"/>
            </a:lvl1pPr>
          </a:lstStyle>
          <a:p>
            <a:r>
              <a:t>名付けて、、、、、、、</a:t>
            </a:r>
          </a:p>
        </p:txBody>
      </p:sp>
      <p:sp>
        <p:nvSpPr>
          <p:cNvPr id="283" name="RE.GOKASE"/>
          <p:cNvSpPr txBox="1">
            <a:spLocks noGrp="1"/>
          </p:cNvSpPr>
          <p:nvPr>
            <p:ph type="body" idx="21"/>
          </p:nvPr>
        </p:nvSpPr>
        <p:spPr>
          <a:xfrm>
            <a:off x="698500" y="4011072"/>
            <a:ext cx="12306302" cy="664339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sz="14200">
                <a:solidFill>
                  <a:schemeClr val="accent3">
                    <a:hueOff val="362282"/>
                    <a:satOff val="31803"/>
                    <a:lumOff val="-18242"/>
                  </a:schemeClr>
                </a:solidFill>
              </a:defRPr>
            </a:pPr>
            <a:r>
              <a:rPr dirty="0" smtClean="0">
                <a:latin typeface="Arial Black" panose="020B0A04020102020204" pitchFamily="34" charset="0"/>
              </a:rPr>
              <a:t>RE.</a:t>
            </a:r>
            <a:r>
              <a:rPr dirty="0" smtClean="0">
                <a:solidFill>
                  <a:srgbClr val="000000"/>
                </a:solidFill>
                <a:latin typeface="Arial Black" panose="020B0A04020102020204" pitchFamily="34" charset="0"/>
              </a:rPr>
              <a:t>GOKASE</a:t>
            </a:r>
            <a:endParaRPr dirty="0">
              <a:solidFill>
                <a:srgbClr val="000000"/>
              </a:solidFill>
              <a:latin typeface="Arial Black" panose="020B0A040201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82"/>
                                        </p:tgtEl>
                                        <p:attrNameLst>
                                          <p:attrName>style.visibility</p:attrName>
                                        </p:attrNameLst>
                                      </p:cBhvr>
                                      <p:to>
                                        <p:strVal val="visible"/>
                                      </p:to>
                                    </p:set>
                                    <p:animEffect transition="in" filter="fade">
                                      <p:cBhvr>
                                        <p:cTn id="7" dur="1000"/>
                                        <p:tgtEl>
                                          <p:spTgt spid="2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type="lt">
                                    <p:tmAbs val="0"/>
                                  </p:iterate>
                                  <p:childTnLst>
                                    <p:set>
                                      <p:cBhvr>
                                        <p:cTn id="11" fill="hold"/>
                                        <p:tgtEl>
                                          <p:spTgt spid="283"/>
                                        </p:tgtEl>
                                        <p:attrNameLst>
                                          <p:attrName>style.visibility</p:attrName>
                                        </p:attrNameLst>
                                      </p:cBhvr>
                                      <p:to>
                                        <p:strVal val="visible"/>
                                      </p:to>
                                    </p:set>
                                    <p:animEffect transition="in" filter="fade">
                                      <p:cBhvr>
                                        <p:cTn id="12" dur="20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1" animBg="1" advAuto="0"/>
      <p:bldP spid="283"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RE.GOKASE」の意味"/>
          <p:cNvSpPr txBox="1">
            <a:spLocks noGrp="1"/>
          </p:cNvSpPr>
          <p:nvPr>
            <p:ph type="title"/>
          </p:nvPr>
        </p:nvSpPr>
        <p:spPr>
          <a:xfrm>
            <a:off x="698500" y="439092"/>
            <a:ext cx="11607800" cy="1333332"/>
          </a:xfrm>
          <a:prstGeom prst="rect">
            <a:avLst/>
          </a:prstGeom>
        </p:spPr>
        <p:txBody>
          <a:bodyPr/>
          <a:lstStyle/>
          <a:p>
            <a:r>
              <a:t>「</a:t>
            </a:r>
            <a:r>
              <a:rPr>
                <a:solidFill>
                  <a:schemeClr val="accent3">
                    <a:hueOff val="362282"/>
                    <a:satOff val="31803"/>
                    <a:lumOff val="-18242"/>
                  </a:schemeClr>
                </a:solidFill>
              </a:rPr>
              <a:t>RE.</a:t>
            </a:r>
            <a:r>
              <a:t>GOKASE」の意味</a:t>
            </a:r>
          </a:p>
        </p:txBody>
      </p:sp>
      <p:sp>
        <p:nvSpPr>
          <p:cNvPr id="288" name="・REFUSE  ・REPAIR…"/>
          <p:cNvSpPr txBox="1">
            <a:spLocks noGrp="1"/>
          </p:cNvSpPr>
          <p:nvPr>
            <p:ph type="body" idx="21"/>
          </p:nvPr>
        </p:nvSpPr>
        <p:spPr>
          <a:xfrm>
            <a:off x="1129421" y="3173623"/>
            <a:ext cx="13172820" cy="818677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lvl="1" indent="457200" defTabSz="587022">
              <a:lnSpc>
                <a:spcPct val="100000"/>
              </a:lnSpc>
              <a:spcBef>
                <a:spcPts val="0"/>
              </a:spcBef>
              <a:buSzTx/>
              <a:buNone/>
              <a:defRPr sz="6000">
                <a:latin typeface="+mn-lt"/>
                <a:ea typeface="+mn-ea"/>
                <a:cs typeface="+mn-cs"/>
                <a:sym typeface="ヒラギノ角ゴ ProN W6"/>
              </a:defRPr>
            </a:pPr>
            <a:r>
              <a:rPr sz="8200" dirty="0"/>
              <a:t>・</a:t>
            </a:r>
            <a:r>
              <a:rPr sz="8200" dirty="0">
                <a:solidFill>
                  <a:schemeClr val="accent3">
                    <a:hueOff val="362282"/>
                    <a:satOff val="31803"/>
                    <a:lumOff val="-18242"/>
                  </a:schemeClr>
                </a:solidFill>
              </a:rPr>
              <a:t>RE</a:t>
            </a:r>
            <a:r>
              <a:rPr sz="8200" dirty="0"/>
              <a:t>FUSE </a:t>
            </a:r>
            <a:r>
              <a:rPr dirty="0"/>
              <a:t> </a:t>
            </a:r>
            <a:r>
              <a:rPr sz="8200" dirty="0"/>
              <a:t>・</a:t>
            </a:r>
            <a:r>
              <a:rPr sz="8200" dirty="0">
                <a:solidFill>
                  <a:schemeClr val="accent3">
                    <a:hueOff val="362282"/>
                    <a:satOff val="31803"/>
                    <a:lumOff val="-18242"/>
                  </a:schemeClr>
                </a:solidFill>
              </a:rPr>
              <a:t>RE</a:t>
            </a:r>
            <a:r>
              <a:rPr sz="8200" dirty="0"/>
              <a:t>PAIR</a:t>
            </a:r>
          </a:p>
          <a:p>
            <a:pPr marL="0" lvl="1" indent="457200" defTabSz="587022">
              <a:lnSpc>
                <a:spcPct val="100000"/>
              </a:lnSpc>
              <a:spcBef>
                <a:spcPts val="0"/>
              </a:spcBef>
              <a:buSzTx/>
              <a:buNone/>
              <a:defRPr sz="6000">
                <a:latin typeface="+mn-lt"/>
                <a:ea typeface="+mn-ea"/>
                <a:cs typeface="+mn-cs"/>
                <a:sym typeface="ヒラギノ角ゴ ProN W6"/>
              </a:defRPr>
            </a:pPr>
            <a:r>
              <a:rPr sz="8200" dirty="0"/>
              <a:t>・</a:t>
            </a:r>
            <a:r>
              <a:rPr sz="8200" dirty="0">
                <a:solidFill>
                  <a:schemeClr val="accent3">
                    <a:hueOff val="362282"/>
                    <a:satOff val="31803"/>
                    <a:lumOff val="-18242"/>
                  </a:schemeClr>
                </a:solidFill>
              </a:rPr>
              <a:t>RE</a:t>
            </a:r>
            <a:r>
              <a:rPr sz="8200" dirty="0"/>
              <a:t>DUSE ・</a:t>
            </a:r>
            <a:r>
              <a:rPr sz="8200" dirty="0">
                <a:solidFill>
                  <a:schemeClr val="accent3">
                    <a:hueOff val="362282"/>
                    <a:satOff val="31803"/>
                    <a:lumOff val="-18242"/>
                  </a:schemeClr>
                </a:solidFill>
              </a:rPr>
              <a:t>RE</a:t>
            </a:r>
            <a:r>
              <a:rPr sz="8200" dirty="0"/>
              <a:t>CYCLE</a:t>
            </a:r>
          </a:p>
          <a:p>
            <a:pPr marL="0" lvl="1" indent="457200" defTabSz="587022">
              <a:lnSpc>
                <a:spcPct val="100000"/>
              </a:lnSpc>
              <a:spcBef>
                <a:spcPts val="0"/>
              </a:spcBef>
              <a:buSzTx/>
              <a:buNone/>
              <a:defRPr sz="8200">
                <a:latin typeface="+mn-lt"/>
                <a:ea typeface="+mn-ea"/>
                <a:cs typeface="+mn-cs"/>
                <a:sym typeface="ヒラギノ角ゴ ProN W6"/>
              </a:defRPr>
            </a:pPr>
            <a:r>
              <a:rPr dirty="0"/>
              <a:t>・</a:t>
            </a:r>
            <a:r>
              <a:rPr dirty="0">
                <a:solidFill>
                  <a:schemeClr val="accent3">
                    <a:hueOff val="362282"/>
                    <a:satOff val="31803"/>
                    <a:lumOff val="-18242"/>
                  </a:schemeClr>
                </a:solidFill>
              </a:rPr>
              <a:t>RE</a:t>
            </a:r>
            <a:r>
              <a:rPr dirty="0"/>
              <a:t>USE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87"/>
                                        </p:tgtEl>
                                        <p:attrNameLst>
                                          <p:attrName>style.visibility</p:attrName>
                                        </p:attrNameLst>
                                      </p:cBhvr>
                                      <p:to>
                                        <p:strVal val="visible"/>
                                      </p:to>
                                    </p:set>
                                    <p:animEffect transition="in" filter="fade">
                                      <p:cBhvr>
                                        <p:cTn id="7" dur="1000"/>
                                        <p:tgtEl>
                                          <p:spTgt spid="2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88"/>
                                        </p:tgtEl>
                                        <p:attrNameLst>
                                          <p:attrName>style.visibility</p:attrName>
                                        </p:attrNameLst>
                                      </p:cBhvr>
                                      <p:to>
                                        <p:strVal val="visible"/>
                                      </p:to>
                                    </p:set>
                                    <p:animEffect transition="in" filter="fade">
                                      <p:cBhvr>
                                        <p:cTn id="12" dur="10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1" animBg="1" advAuto="0"/>
      <p:bldP spid="288"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92" name="裂き織り"/>
          <p:cNvSpPr txBox="1">
            <a:spLocks noGrp="1"/>
          </p:cNvSpPr>
          <p:nvPr>
            <p:ph type="body" sz="half" idx="1"/>
          </p:nvPr>
        </p:nvSpPr>
        <p:spPr>
          <a:xfrm>
            <a:off x="1015830" y="516407"/>
            <a:ext cx="11607801" cy="2828526"/>
          </a:xfrm>
          <a:prstGeom prst="rect">
            <a:avLst/>
          </a:prstGeom>
        </p:spPr>
        <p:txBody>
          <a:bodyPr/>
          <a:lstStyle>
            <a:lvl1pPr>
              <a:defRPr sz="17900" spc="-358">
                <a:solidFill>
                  <a:srgbClr val="FFFFFF"/>
                </a:solidFill>
                <a:latin typeface="游明朝体 デミボールド"/>
                <a:ea typeface="游明朝体 デミボールド"/>
                <a:cs typeface="游明朝体 デミボールド"/>
                <a:sym typeface="游明朝体 デミボールド"/>
              </a:defRPr>
            </a:lvl1pPr>
          </a:lstStyle>
          <a:p>
            <a:r>
              <a:rPr dirty="0" err="1">
                <a:latin typeface="游明朝 Demibold" panose="02020600000000000000" pitchFamily="18" charset="-128"/>
                <a:ea typeface="游明朝 Demibold" panose="02020600000000000000" pitchFamily="18" charset="-128"/>
              </a:rPr>
              <a:t>裂き織り</a:t>
            </a:r>
            <a:endParaRPr dirty="0">
              <a:latin typeface="游明朝 Demibold" panose="02020600000000000000" pitchFamily="18" charset="-128"/>
              <a:ea typeface="游明朝 Demibold" panose="02020600000000000000" pitchFamily="18" charset="-128"/>
            </a:endParaRPr>
          </a:p>
        </p:txBody>
      </p:sp>
      <p:sp>
        <p:nvSpPr>
          <p:cNvPr id="293" name="ブランド化"/>
          <p:cNvSpPr txBox="1"/>
          <p:nvPr/>
        </p:nvSpPr>
        <p:spPr>
          <a:xfrm>
            <a:off x="1162829" y="3663086"/>
            <a:ext cx="10361811"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6000">
                <a:solidFill>
                  <a:srgbClr val="FFFFFF"/>
                </a:solidFill>
                <a:latin typeface="游明朝体 デミボールド"/>
                <a:ea typeface="游明朝体 デミボールド"/>
                <a:cs typeface="游明朝体 デミボールド"/>
                <a:sym typeface="游明朝体 デミボールド"/>
              </a:defRPr>
            </a:lvl1pPr>
          </a:lstStyle>
          <a:p>
            <a:r>
              <a:rPr dirty="0" err="1">
                <a:latin typeface="游明朝 Demibold" panose="02020600000000000000" pitchFamily="18" charset="-128"/>
                <a:ea typeface="游明朝 Demibold" panose="02020600000000000000" pitchFamily="18" charset="-128"/>
              </a:rPr>
              <a:t>ブランド化</a:t>
            </a:r>
            <a:endParaRPr dirty="0">
              <a:latin typeface="游明朝 Demibold" panose="02020600000000000000" pitchFamily="18" charset="-128"/>
              <a:ea typeface="游明朝 Demibold" panose="02020600000000000000" pitchFamily="18" charset="-128"/>
            </a:endParaRPr>
          </a:p>
        </p:txBody>
      </p:sp>
      <p:sp>
        <p:nvSpPr>
          <p:cNvPr id="294" name="計画"/>
          <p:cNvSpPr txBox="1"/>
          <p:nvPr/>
        </p:nvSpPr>
        <p:spPr>
          <a:xfrm>
            <a:off x="4424908" y="6333131"/>
            <a:ext cx="4154984" cy="25340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800">
                <a:solidFill>
                  <a:srgbClr val="FFFFFF"/>
                </a:solidFill>
                <a:latin typeface="游明朝体 デミボールド"/>
                <a:ea typeface="游明朝体 デミボールド"/>
                <a:cs typeface="游明朝体 デミボールド"/>
                <a:sym typeface="游明朝体 デミボールド"/>
              </a:defRPr>
            </a:lvl1pPr>
          </a:lstStyle>
          <a:p>
            <a:r>
              <a:rPr dirty="0" err="1">
                <a:latin typeface="游明朝 Demibold" panose="02020600000000000000" pitchFamily="18" charset="-128"/>
                <a:ea typeface="游明朝 Demibold" panose="02020600000000000000" pitchFamily="18" charset="-128"/>
              </a:rPr>
              <a:t>計画</a:t>
            </a:r>
            <a:endParaRPr dirty="0">
              <a:latin typeface="游明朝 Demibold" panose="02020600000000000000" pitchFamily="18" charset="-128"/>
              <a:ea typeface="游明朝 Demibold" panose="02020600000000000000" pitchFamily="18" charset="-128"/>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92"/>
                                        </p:tgtEl>
                                        <p:attrNameLst>
                                          <p:attrName>style.visibility</p:attrName>
                                        </p:attrNameLst>
                                      </p:cBhvr>
                                      <p:to>
                                        <p:strVal val="visible"/>
                                      </p:to>
                                    </p:set>
                                    <p:animEffect transition="in" filter="fade">
                                      <p:cBhvr>
                                        <p:cTn id="7" dur="1000"/>
                                        <p:tgtEl>
                                          <p:spTgt spid="2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93"/>
                                        </p:tgtEl>
                                        <p:attrNameLst>
                                          <p:attrName>style.visibility</p:attrName>
                                        </p:attrNameLst>
                                      </p:cBhvr>
                                      <p:to>
                                        <p:strVal val="visible"/>
                                      </p:to>
                                    </p:set>
                                    <p:animEffect transition="in" filter="fade">
                                      <p:cBhvr>
                                        <p:cTn id="12" dur="1000"/>
                                        <p:tgtEl>
                                          <p:spTgt spid="2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94"/>
                                        </p:tgtEl>
                                        <p:attrNameLst>
                                          <p:attrName>style.visibility</p:attrName>
                                        </p:attrNameLst>
                                      </p:cBhvr>
                                      <p:to>
                                        <p:strVal val="visible"/>
                                      </p:to>
                                    </p:set>
                                    <p:animEffect transition="in" filter="fade">
                                      <p:cBhvr>
                                        <p:cTn id="17" dur="10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1" animBg="1" advAuto="0"/>
      <p:bldP spid="293" grpId="2" animBg="1" advAuto="0"/>
      <p:bldP spid="294" grpId="3"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IMG_0896.jpeg" descr="IMG_0896.jpeg"/>
          <p:cNvPicPr>
            <a:picLocks noChangeAspect="1"/>
          </p:cNvPicPr>
          <p:nvPr/>
        </p:nvPicPr>
        <p:blipFill>
          <a:blip r:embed="rId3">
            <a:extLst/>
          </a:blip>
          <a:stretch>
            <a:fillRect/>
          </a:stretch>
        </p:blipFill>
        <p:spPr>
          <a:xfrm>
            <a:off x="198476" y="148857"/>
            <a:ext cx="12607848" cy="9455886"/>
          </a:xfrm>
          <a:prstGeom prst="rect">
            <a:avLst/>
          </a:prstGeom>
          <a:ln w="12700">
            <a:miter lim="400000"/>
          </a:ln>
        </p:spPr>
      </p:pic>
      <p:pic>
        <p:nvPicPr>
          <p:cNvPr id="299" name="IMG_0888.jpeg" descr="IMG_0888.jpeg"/>
          <p:cNvPicPr>
            <a:picLocks noChangeAspect="1"/>
          </p:cNvPicPr>
          <p:nvPr/>
        </p:nvPicPr>
        <p:blipFill>
          <a:blip r:embed="rId4">
            <a:extLst/>
          </a:blip>
          <a:stretch>
            <a:fillRect/>
          </a:stretch>
        </p:blipFill>
        <p:spPr>
          <a:xfrm>
            <a:off x="122893" y="92170"/>
            <a:ext cx="12759014" cy="9569260"/>
          </a:xfrm>
          <a:prstGeom prst="rect">
            <a:avLst/>
          </a:prstGeom>
          <a:ln w="12700">
            <a:miter lim="400000"/>
          </a:ln>
        </p:spPr>
      </p:pic>
      <p:pic>
        <p:nvPicPr>
          <p:cNvPr id="300" name="IMG_0899.jpeg" descr="IMG_0899.jpeg"/>
          <p:cNvPicPr>
            <a:picLocks noChangeAspect="1"/>
          </p:cNvPicPr>
          <p:nvPr/>
        </p:nvPicPr>
        <p:blipFill>
          <a:blip r:embed="rId5">
            <a:extLst/>
          </a:blip>
          <a:stretch>
            <a:fillRect/>
          </a:stretch>
        </p:blipFill>
        <p:spPr>
          <a:xfrm>
            <a:off x="128906" y="61752"/>
            <a:ext cx="12746988" cy="9630096"/>
          </a:xfrm>
          <a:prstGeom prst="rect">
            <a:avLst/>
          </a:prstGeom>
          <a:ln w="12700">
            <a:miter lim="400000"/>
          </a:ln>
        </p:spPr>
      </p:pic>
      <p:pic>
        <p:nvPicPr>
          <p:cNvPr id="301" name="IMG_0883.jpeg" descr="IMG_0883.jpeg"/>
          <p:cNvPicPr>
            <a:picLocks noChangeAspect="1"/>
          </p:cNvPicPr>
          <p:nvPr/>
        </p:nvPicPr>
        <p:blipFill>
          <a:blip r:embed="rId6">
            <a:extLst/>
          </a:blip>
          <a:stretch>
            <a:fillRect/>
          </a:stretch>
        </p:blipFill>
        <p:spPr>
          <a:xfrm>
            <a:off x="105584" y="79188"/>
            <a:ext cx="12793632" cy="959522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98"/>
                                        </p:tgtEl>
                                        <p:attrNameLst>
                                          <p:attrName>style.visibility</p:attrName>
                                        </p:attrNameLst>
                                      </p:cBhvr>
                                      <p:to>
                                        <p:strVal val="visible"/>
                                      </p:to>
                                    </p:set>
                                    <p:animEffect transition="in" filter="fade">
                                      <p:cBhvr>
                                        <p:cTn id="7" dur="1000"/>
                                        <p:tgtEl>
                                          <p:spTgt spid="2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99"/>
                                        </p:tgtEl>
                                        <p:attrNameLst>
                                          <p:attrName>style.visibility</p:attrName>
                                        </p:attrNameLst>
                                      </p:cBhvr>
                                      <p:to>
                                        <p:strVal val="visible"/>
                                      </p:to>
                                    </p:set>
                                    <p:animEffect transition="in" filter="fade">
                                      <p:cBhvr>
                                        <p:cTn id="12" dur="1000"/>
                                        <p:tgtEl>
                                          <p:spTgt spid="2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300"/>
                                        </p:tgtEl>
                                        <p:attrNameLst>
                                          <p:attrName>style.visibility</p:attrName>
                                        </p:attrNameLst>
                                      </p:cBhvr>
                                      <p:to>
                                        <p:strVal val="visible"/>
                                      </p:to>
                                    </p:set>
                                    <p:animEffect transition="in" filter="fade">
                                      <p:cBhvr>
                                        <p:cTn id="17" dur="1000"/>
                                        <p:tgtEl>
                                          <p:spTgt spid="3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301"/>
                                        </p:tgtEl>
                                        <p:attrNameLst>
                                          <p:attrName>style.visibility</p:attrName>
                                        </p:attrNameLst>
                                      </p:cBhvr>
                                      <p:to>
                                        <p:strVal val="visible"/>
                                      </p:to>
                                    </p:set>
                                    <p:animEffect transition="in" filter="fade">
                                      <p:cBhvr>
                                        <p:cTn id="22" dur="10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1" animBg="1" advAuto="0"/>
      <p:bldP spid="299" grpId="2" animBg="1" advAuto="0"/>
      <p:bldP spid="300" grpId="3" animBg="1" advAuto="0"/>
      <p:bldP spid="301" grpId="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仮説"/>
          <p:cNvSpPr txBox="1">
            <a:spLocks noGrp="1"/>
          </p:cNvSpPr>
          <p:nvPr>
            <p:ph type="title"/>
          </p:nvPr>
        </p:nvSpPr>
        <p:spPr>
          <a:prstGeom prst="rect">
            <a:avLst/>
          </a:prstGeom>
        </p:spPr>
        <p:txBody>
          <a:bodyPr/>
          <a:lstStyle/>
          <a:p>
            <a:r>
              <a:t>仮説</a:t>
            </a:r>
          </a:p>
        </p:txBody>
      </p:sp>
      <p:sp>
        <p:nvSpPr>
          <p:cNvPr id="159" name="町内で5R運動を推進すれば、…"/>
          <p:cNvSpPr txBox="1">
            <a:spLocks noGrp="1"/>
          </p:cNvSpPr>
          <p:nvPr>
            <p:ph type="body" idx="21"/>
          </p:nvPr>
        </p:nvSpPr>
        <p:spPr>
          <a:xfrm>
            <a:off x="1385185" y="3225551"/>
            <a:ext cx="11619615" cy="805695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sz="6400"/>
            </a:pPr>
            <a:r>
              <a:rPr dirty="0"/>
              <a:t>　町内で</a:t>
            </a:r>
            <a:r>
              <a:rPr dirty="0">
                <a:solidFill>
                  <a:schemeClr val="accent3">
                    <a:hueOff val="362282"/>
                    <a:satOff val="31803"/>
                    <a:lumOff val="-18242"/>
                  </a:schemeClr>
                </a:solidFill>
              </a:rPr>
              <a:t>5R運動</a:t>
            </a:r>
            <a:r>
              <a:rPr dirty="0"/>
              <a:t>を</a:t>
            </a:r>
            <a:r>
              <a:rPr dirty="0">
                <a:solidFill>
                  <a:schemeClr val="accent3">
                    <a:hueOff val="362282"/>
                    <a:satOff val="31803"/>
                    <a:lumOff val="-18242"/>
                  </a:schemeClr>
                </a:solidFill>
              </a:rPr>
              <a:t>推進</a:t>
            </a:r>
            <a:r>
              <a:rPr dirty="0"/>
              <a:t>すれば、</a:t>
            </a:r>
          </a:p>
          <a:p>
            <a:pPr>
              <a:defRPr sz="6400"/>
            </a:pPr>
            <a:r>
              <a:rPr dirty="0"/>
              <a:t>　</a:t>
            </a:r>
            <a:r>
              <a:rPr dirty="0" err="1">
                <a:solidFill>
                  <a:schemeClr val="accent3">
                    <a:hueOff val="362282"/>
                    <a:satOff val="31803"/>
                    <a:lumOff val="-18242"/>
                  </a:schemeClr>
                </a:solidFill>
              </a:rPr>
              <a:t>サステナブル</a:t>
            </a:r>
            <a:r>
              <a:rPr dirty="0" err="1"/>
              <a:t>な</a:t>
            </a:r>
            <a:r>
              <a:rPr dirty="0" err="1">
                <a:solidFill>
                  <a:schemeClr val="accent3">
                    <a:hueOff val="362282"/>
                    <a:satOff val="31803"/>
                    <a:lumOff val="-18242"/>
                  </a:schemeClr>
                </a:solidFill>
              </a:rPr>
              <a:t>五ヶ瀬町</a:t>
            </a:r>
            <a:r>
              <a:rPr dirty="0" err="1"/>
              <a:t>に</a:t>
            </a:r>
            <a:endParaRPr dirty="0"/>
          </a:p>
          <a:p>
            <a:pPr>
              <a:defRPr sz="6400"/>
            </a:pPr>
            <a:r>
              <a:rPr dirty="0"/>
              <a:t>　　</a:t>
            </a:r>
            <a:r>
              <a:rPr dirty="0" err="1"/>
              <a:t>生まれ変わるだろう</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58"/>
                                        </p:tgtEl>
                                        <p:attrNameLst>
                                          <p:attrName>style.visibility</p:attrName>
                                        </p:attrNameLst>
                                      </p:cBhvr>
                                      <p:to>
                                        <p:strVal val="visible"/>
                                      </p:to>
                                    </p:set>
                                    <p:animEffect transition="in" filter="fade">
                                      <p:cBhvr>
                                        <p:cTn id="7" dur="10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59"/>
                                        </p:tgtEl>
                                        <p:attrNameLst>
                                          <p:attrName>style.visibility</p:attrName>
                                        </p:attrNameLst>
                                      </p:cBhvr>
                                      <p:to>
                                        <p:strVal val="visible"/>
                                      </p:to>
                                    </p:set>
                                    <p:animEffect transition="in" filter="fade">
                                      <p:cBhvr>
                                        <p:cTn id="12"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1" animBg="1" advAuto="0"/>
      <p:bldP spid="159"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ブランド化…"/>
          <p:cNvSpPr txBox="1">
            <a:spLocks noGrp="1"/>
          </p:cNvSpPr>
          <p:nvPr>
            <p:ph type="title"/>
          </p:nvPr>
        </p:nvSpPr>
        <p:spPr>
          <a:xfrm>
            <a:off x="1673661" y="3088267"/>
            <a:ext cx="12502098" cy="7117410"/>
          </a:xfrm>
          <a:prstGeom prst="rect">
            <a:avLst/>
          </a:prstGeom>
        </p:spPr>
        <p:txBody>
          <a:bodyPr/>
          <a:lstStyle/>
          <a:p>
            <a:pPr>
              <a:defRPr sz="11000" spc="-220">
                <a:gradFill flip="none" rotWithShape="1">
                  <a:gsLst>
                    <a:gs pos="0">
                      <a:srgbClr val="76BB40"/>
                    </a:gs>
                    <a:gs pos="100000">
                      <a:srgbClr val="008CB4"/>
                    </a:gs>
                  </a:gsLst>
                  <a:lin ang="5400000" scaled="0"/>
                </a:gradFill>
              </a:defRPr>
            </a:pPr>
            <a:r>
              <a:rPr dirty="0" err="1"/>
              <a:t>ブランド化</a:t>
            </a:r>
            <a:endParaRPr dirty="0"/>
          </a:p>
          <a:p>
            <a:pPr>
              <a:defRPr sz="11000" spc="-220">
                <a:gradFill flip="none" rotWithShape="1">
                  <a:gsLst>
                    <a:gs pos="0">
                      <a:srgbClr val="76BB40"/>
                    </a:gs>
                    <a:gs pos="100000">
                      <a:srgbClr val="008CB4"/>
                    </a:gs>
                  </a:gsLst>
                  <a:lin ang="5400000" scaled="0"/>
                </a:gradFill>
              </a:defRPr>
            </a:pPr>
            <a:r>
              <a:rPr dirty="0"/>
              <a:t>　　</a:t>
            </a:r>
            <a:r>
              <a:rPr dirty="0" err="1"/>
              <a:t>しちゃおう</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305"/>
                                        </p:tgtEl>
                                        <p:attrNameLst>
                                          <p:attrName>style.visibility</p:attrName>
                                        </p:attrNameLst>
                                      </p:cBhvr>
                                      <p:to>
                                        <p:strVal val="visible"/>
                                      </p:to>
                                    </p:set>
                                    <p:anim calcmode="lin" valueType="num">
                                      <p:cBhvr>
                                        <p:cTn id="7" dur="1000" fill="hold"/>
                                        <p:tgtEl>
                                          <p:spTgt spid="305"/>
                                        </p:tgtEl>
                                        <p:attrNameLst>
                                          <p:attrName>ppt_w</p:attrName>
                                        </p:attrNameLst>
                                      </p:cBhvr>
                                      <p:tavLst>
                                        <p:tav tm="0">
                                          <p:val>
                                            <p:strVal val="4*#ppt_w"/>
                                          </p:val>
                                        </p:tav>
                                        <p:tav tm="100000">
                                          <p:val>
                                            <p:strVal val="#ppt_w"/>
                                          </p:val>
                                        </p:tav>
                                      </p:tavLst>
                                    </p:anim>
                                    <p:anim calcmode="lin" valueType="num">
                                      <p:cBhvr>
                                        <p:cTn id="8" dur="1000" fill="hold"/>
                                        <p:tgtEl>
                                          <p:spTgt spid="3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幸呼来Japanとは、、"/>
          <p:cNvSpPr txBox="1">
            <a:spLocks noGrp="1"/>
          </p:cNvSpPr>
          <p:nvPr>
            <p:ph type="title"/>
          </p:nvPr>
        </p:nvSpPr>
        <p:spPr>
          <a:xfrm>
            <a:off x="849953" y="296025"/>
            <a:ext cx="11607801" cy="1138606"/>
          </a:xfrm>
          <a:prstGeom prst="rect">
            <a:avLst/>
          </a:prstGeom>
        </p:spPr>
        <p:txBody>
          <a:bodyPr lIns="76200" tIns="76200" rIns="76200" bIns="76200"/>
          <a:lstStyle>
            <a:lvl1pPr>
              <a:spcBef>
                <a:spcPts val="400"/>
              </a:spcBef>
            </a:lvl1pPr>
          </a:lstStyle>
          <a:p>
            <a:r>
              <a:t>幸呼来Japanとは、、</a:t>
            </a:r>
          </a:p>
        </p:txBody>
      </p:sp>
      <p:sp>
        <p:nvSpPr>
          <p:cNvPr id="310" name="・岩手県（盛岡市）…"/>
          <p:cNvSpPr txBox="1">
            <a:spLocks noGrp="1"/>
          </p:cNvSpPr>
          <p:nvPr>
            <p:ph type="body" idx="21"/>
          </p:nvPr>
        </p:nvSpPr>
        <p:spPr>
          <a:xfrm>
            <a:off x="1064952" y="1924854"/>
            <a:ext cx="12052445" cy="70938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551800">
              <a:defRPr sz="6674"/>
            </a:pPr>
            <a:r>
              <a:rPr dirty="0"/>
              <a:t>・</a:t>
            </a:r>
            <a:r>
              <a:rPr dirty="0" err="1">
                <a:solidFill>
                  <a:schemeClr val="accent3">
                    <a:hueOff val="362282"/>
                    <a:satOff val="31803"/>
                    <a:lumOff val="-18242"/>
                  </a:schemeClr>
                </a:solidFill>
              </a:rPr>
              <a:t>岩手県</a:t>
            </a:r>
            <a:r>
              <a:rPr dirty="0" err="1"/>
              <a:t>（</a:t>
            </a:r>
            <a:r>
              <a:rPr dirty="0" err="1">
                <a:solidFill>
                  <a:schemeClr val="accent3">
                    <a:hueOff val="362282"/>
                    <a:satOff val="31803"/>
                    <a:lumOff val="-18242"/>
                  </a:schemeClr>
                </a:solidFill>
              </a:rPr>
              <a:t>盛岡市</a:t>
            </a:r>
            <a:r>
              <a:rPr dirty="0"/>
              <a:t>）</a:t>
            </a:r>
          </a:p>
          <a:p>
            <a:pPr defTabSz="551800">
              <a:defRPr sz="6674"/>
            </a:pPr>
            <a:r>
              <a:rPr dirty="0"/>
              <a:t>・「</a:t>
            </a:r>
            <a:r>
              <a:rPr dirty="0" err="1">
                <a:solidFill>
                  <a:schemeClr val="accent3">
                    <a:hueOff val="362282"/>
                    <a:satOff val="31803"/>
                    <a:lumOff val="-18242"/>
                  </a:schemeClr>
                </a:solidFill>
              </a:rPr>
              <a:t>裂き織り</a:t>
            </a:r>
            <a:r>
              <a:rPr dirty="0" err="1"/>
              <a:t>で</a:t>
            </a:r>
            <a:r>
              <a:rPr dirty="0" err="1">
                <a:solidFill>
                  <a:schemeClr val="accent3">
                    <a:hueOff val="362282"/>
                    <a:satOff val="31803"/>
                    <a:lumOff val="-18242"/>
                  </a:schemeClr>
                </a:solidFill>
              </a:rPr>
              <a:t>障がい者</a:t>
            </a:r>
            <a:r>
              <a:rPr dirty="0" err="1"/>
              <a:t>の兼用</a:t>
            </a:r>
            <a:r>
              <a:rPr dirty="0"/>
              <a:t>　</a:t>
            </a:r>
          </a:p>
          <a:p>
            <a:pPr defTabSz="551800">
              <a:defRPr sz="6674"/>
            </a:pPr>
            <a:r>
              <a:rPr dirty="0"/>
              <a:t>　</a:t>
            </a:r>
            <a:r>
              <a:rPr dirty="0" err="1"/>
              <a:t>の場をつくり、</a:t>
            </a:r>
            <a:r>
              <a:rPr dirty="0" err="1">
                <a:solidFill>
                  <a:schemeClr val="accent3">
                    <a:hueOff val="362282"/>
                    <a:satOff val="31803"/>
                    <a:lumOff val="-18242"/>
                  </a:schemeClr>
                </a:solidFill>
              </a:rPr>
              <a:t>地域</a:t>
            </a:r>
            <a:r>
              <a:rPr dirty="0" err="1"/>
              <a:t>の</a:t>
            </a:r>
            <a:r>
              <a:rPr dirty="0" err="1">
                <a:solidFill>
                  <a:schemeClr val="accent3">
                    <a:hueOff val="362282"/>
                    <a:satOff val="31803"/>
                    <a:lumOff val="-18242"/>
                  </a:schemeClr>
                </a:solidFill>
              </a:rPr>
              <a:t>伝統</a:t>
            </a:r>
            <a:r>
              <a:rPr dirty="0"/>
              <a:t>　</a:t>
            </a:r>
          </a:p>
          <a:p>
            <a:pPr defTabSz="551800">
              <a:defRPr sz="6674"/>
            </a:pPr>
            <a:r>
              <a:rPr dirty="0"/>
              <a:t>　</a:t>
            </a:r>
            <a:r>
              <a:rPr dirty="0" err="1">
                <a:solidFill>
                  <a:schemeClr val="accent3">
                    <a:hueOff val="362282"/>
                    <a:satOff val="31803"/>
                    <a:lumOff val="-18242"/>
                  </a:schemeClr>
                </a:solidFill>
              </a:rPr>
              <a:t>技術</a:t>
            </a:r>
            <a:r>
              <a:rPr dirty="0" err="1"/>
              <a:t>を</a:t>
            </a:r>
            <a:r>
              <a:rPr dirty="0" err="1">
                <a:solidFill>
                  <a:schemeClr val="accent3">
                    <a:hueOff val="362282"/>
                    <a:satOff val="31803"/>
                    <a:lumOff val="-18242"/>
                  </a:schemeClr>
                </a:solidFill>
              </a:rPr>
              <a:t>未来</a:t>
            </a:r>
            <a:r>
              <a:rPr dirty="0" err="1"/>
              <a:t>に</a:t>
            </a:r>
            <a:r>
              <a:rPr dirty="0" err="1">
                <a:solidFill>
                  <a:schemeClr val="accent3">
                    <a:hueOff val="362282"/>
                    <a:satOff val="31803"/>
                    <a:lumOff val="-18242"/>
                  </a:schemeClr>
                </a:solidFill>
              </a:rPr>
              <a:t>つなげたい</a:t>
            </a:r>
            <a:r>
              <a:rPr dirty="0"/>
              <a:t>」</a:t>
            </a:r>
          </a:p>
          <a:p>
            <a:pPr defTabSz="551800">
              <a:defRPr sz="6674"/>
            </a:pPr>
            <a:r>
              <a:rPr dirty="0"/>
              <a:t>・「</a:t>
            </a:r>
            <a:r>
              <a:rPr dirty="0" err="1">
                <a:solidFill>
                  <a:schemeClr val="accent3">
                    <a:hueOff val="362282"/>
                    <a:satOff val="31803"/>
                    <a:lumOff val="-18242"/>
                  </a:schemeClr>
                </a:solidFill>
              </a:rPr>
              <a:t>裂き織り</a:t>
            </a:r>
            <a:r>
              <a:rPr dirty="0" err="1"/>
              <a:t>×</a:t>
            </a:r>
            <a:r>
              <a:rPr dirty="0" err="1">
                <a:solidFill>
                  <a:schemeClr val="accent3">
                    <a:hueOff val="362282"/>
                    <a:satOff val="31803"/>
                    <a:lumOff val="-18242"/>
                  </a:schemeClr>
                </a:solidFill>
              </a:rPr>
              <a:t>ビジネス</a:t>
            </a:r>
            <a:r>
              <a:rPr dirty="0"/>
              <a:t>」</a:t>
            </a:r>
          </a:p>
        </p:txBody>
      </p:sp>
      <p:sp>
        <p:nvSpPr>
          <p:cNvPr id="311" name="線"/>
          <p:cNvSpPr/>
          <p:nvPr/>
        </p:nvSpPr>
        <p:spPr>
          <a:xfrm flipV="1">
            <a:off x="1661319" y="3065049"/>
            <a:ext cx="5510076" cy="39928"/>
          </a:xfrm>
          <a:prstGeom prst="line">
            <a:avLst/>
          </a:prstGeom>
          <a:ln w="50800">
            <a:solidFill>
              <a:schemeClr val="accent1">
                <a:lumOff val="-13575"/>
              </a:schemeClr>
            </a:solidFill>
            <a:miter lim="400000"/>
          </a:ln>
        </p:spPr>
        <p:txBody>
          <a:bodyPr lIns="50800" tIns="50800" rIns="50800" bIns="50800" anchor="ctr"/>
          <a:lstStyle/>
          <a:p>
            <a:endParaRPr/>
          </a:p>
        </p:txBody>
      </p:sp>
      <p:sp>
        <p:nvSpPr>
          <p:cNvPr id="312" name="線"/>
          <p:cNvSpPr/>
          <p:nvPr/>
        </p:nvSpPr>
        <p:spPr>
          <a:xfrm>
            <a:off x="1869173" y="4066854"/>
            <a:ext cx="3069204" cy="0"/>
          </a:xfrm>
          <a:prstGeom prst="line">
            <a:avLst/>
          </a:prstGeom>
          <a:ln w="50800">
            <a:solidFill>
              <a:schemeClr val="accent1">
                <a:lumOff val="-13575"/>
              </a:schemeClr>
            </a:solidFill>
            <a:miter lim="400000"/>
          </a:ln>
        </p:spPr>
        <p:txBody>
          <a:bodyPr lIns="50800" tIns="50800" rIns="50800" bIns="50800" anchor="ctr"/>
          <a:lstStyle/>
          <a:p>
            <a:endParaRPr/>
          </a:p>
        </p:txBody>
      </p:sp>
      <p:sp>
        <p:nvSpPr>
          <p:cNvPr id="313" name="線"/>
          <p:cNvSpPr/>
          <p:nvPr/>
        </p:nvSpPr>
        <p:spPr>
          <a:xfrm>
            <a:off x="5798280" y="4016327"/>
            <a:ext cx="3321523" cy="1"/>
          </a:xfrm>
          <a:prstGeom prst="line">
            <a:avLst/>
          </a:prstGeom>
          <a:ln w="50800">
            <a:solidFill>
              <a:schemeClr val="accent1">
                <a:lumOff val="-13575"/>
              </a:schemeClr>
            </a:solidFill>
            <a:miter lim="400000"/>
          </a:ln>
        </p:spPr>
        <p:txBody>
          <a:bodyPr lIns="50800" tIns="50800" rIns="50800" bIns="50800" anchor="ctr"/>
          <a:lstStyle/>
          <a:p>
            <a:endParaRPr/>
          </a:p>
        </p:txBody>
      </p:sp>
      <p:sp>
        <p:nvSpPr>
          <p:cNvPr id="314" name="線"/>
          <p:cNvSpPr/>
          <p:nvPr/>
        </p:nvSpPr>
        <p:spPr>
          <a:xfrm>
            <a:off x="6588854" y="5075461"/>
            <a:ext cx="1851903" cy="1"/>
          </a:xfrm>
          <a:prstGeom prst="line">
            <a:avLst/>
          </a:prstGeom>
          <a:ln w="50800">
            <a:solidFill>
              <a:schemeClr val="accent1">
                <a:lumOff val="-13575"/>
              </a:schemeClr>
            </a:solidFill>
            <a:miter lim="400000"/>
          </a:ln>
        </p:spPr>
        <p:txBody>
          <a:bodyPr lIns="50800" tIns="50800" rIns="50800" bIns="50800" anchor="ctr"/>
          <a:lstStyle/>
          <a:p>
            <a:endParaRPr/>
          </a:p>
        </p:txBody>
      </p:sp>
      <p:sp>
        <p:nvSpPr>
          <p:cNvPr id="315" name="線"/>
          <p:cNvSpPr/>
          <p:nvPr/>
        </p:nvSpPr>
        <p:spPr>
          <a:xfrm>
            <a:off x="9119803" y="5059760"/>
            <a:ext cx="1797959" cy="1"/>
          </a:xfrm>
          <a:prstGeom prst="line">
            <a:avLst/>
          </a:prstGeom>
          <a:ln w="50800">
            <a:solidFill>
              <a:schemeClr val="accent1">
                <a:lumOff val="-13575"/>
              </a:schemeClr>
            </a:solidFill>
            <a:miter lim="400000"/>
          </a:ln>
        </p:spPr>
        <p:txBody>
          <a:bodyPr lIns="50800" tIns="50800" rIns="50800" bIns="50800" anchor="ctr"/>
          <a:lstStyle/>
          <a:p>
            <a:endParaRPr/>
          </a:p>
        </p:txBody>
      </p:sp>
      <p:sp>
        <p:nvSpPr>
          <p:cNvPr id="316" name="線"/>
          <p:cNvSpPr/>
          <p:nvPr/>
        </p:nvSpPr>
        <p:spPr>
          <a:xfrm>
            <a:off x="1661319" y="6096707"/>
            <a:ext cx="1726404" cy="1"/>
          </a:xfrm>
          <a:prstGeom prst="line">
            <a:avLst/>
          </a:prstGeom>
          <a:ln w="50800">
            <a:solidFill>
              <a:schemeClr val="accent1">
                <a:lumOff val="-13575"/>
              </a:schemeClr>
            </a:solidFill>
            <a:miter lim="400000"/>
          </a:ln>
        </p:spPr>
        <p:txBody>
          <a:bodyPr lIns="50800" tIns="50800" rIns="50800" bIns="50800" anchor="ctr"/>
          <a:lstStyle/>
          <a:p>
            <a:endParaRPr/>
          </a:p>
        </p:txBody>
      </p:sp>
      <p:sp>
        <p:nvSpPr>
          <p:cNvPr id="317" name="線"/>
          <p:cNvSpPr/>
          <p:nvPr/>
        </p:nvSpPr>
        <p:spPr>
          <a:xfrm>
            <a:off x="4075174" y="6096707"/>
            <a:ext cx="1726405" cy="1"/>
          </a:xfrm>
          <a:prstGeom prst="line">
            <a:avLst/>
          </a:prstGeom>
          <a:ln w="50800">
            <a:solidFill>
              <a:schemeClr val="accent1">
                <a:lumOff val="-13575"/>
              </a:schemeClr>
            </a:solidFill>
            <a:miter lim="400000"/>
          </a:ln>
        </p:spPr>
        <p:txBody>
          <a:bodyPr lIns="50800" tIns="50800" rIns="50800" bIns="50800" anchor="ctr"/>
          <a:lstStyle/>
          <a:p>
            <a:endParaRPr/>
          </a:p>
        </p:txBody>
      </p:sp>
      <p:sp>
        <p:nvSpPr>
          <p:cNvPr id="318" name="線"/>
          <p:cNvSpPr/>
          <p:nvPr/>
        </p:nvSpPr>
        <p:spPr>
          <a:xfrm>
            <a:off x="6653853" y="6134594"/>
            <a:ext cx="4149743" cy="1"/>
          </a:xfrm>
          <a:prstGeom prst="line">
            <a:avLst/>
          </a:prstGeom>
          <a:ln w="50800">
            <a:solidFill>
              <a:schemeClr val="accent1">
                <a:lumOff val="-13575"/>
              </a:schemeClr>
            </a:solidFill>
            <a:miter lim="400000"/>
          </a:ln>
        </p:spPr>
        <p:txBody>
          <a:bodyPr lIns="50800" tIns="50800" rIns="50800" bIns="50800" anchor="ctr"/>
          <a:lstStyle/>
          <a:p>
            <a:endParaRPr/>
          </a:p>
        </p:txBody>
      </p:sp>
      <p:sp>
        <p:nvSpPr>
          <p:cNvPr id="319" name="線"/>
          <p:cNvSpPr/>
          <p:nvPr/>
        </p:nvSpPr>
        <p:spPr>
          <a:xfrm>
            <a:off x="1661319" y="7058585"/>
            <a:ext cx="3516063" cy="1"/>
          </a:xfrm>
          <a:prstGeom prst="line">
            <a:avLst/>
          </a:prstGeom>
          <a:ln w="50800">
            <a:solidFill>
              <a:schemeClr val="accent1">
                <a:lumOff val="-13575"/>
              </a:schemeClr>
            </a:solidFill>
            <a:miter lim="400000"/>
          </a:ln>
        </p:spPr>
        <p:txBody>
          <a:bodyPr lIns="50800" tIns="50800" rIns="50800" bIns="50800" anchor="ctr"/>
          <a:lstStyle/>
          <a:p>
            <a:endParaRPr/>
          </a:p>
        </p:txBody>
      </p:sp>
      <p:sp>
        <p:nvSpPr>
          <p:cNvPr id="320" name="線"/>
          <p:cNvSpPr/>
          <p:nvPr/>
        </p:nvSpPr>
        <p:spPr>
          <a:xfrm>
            <a:off x="5842789" y="7109570"/>
            <a:ext cx="3147517" cy="4116"/>
          </a:xfrm>
          <a:prstGeom prst="line">
            <a:avLst/>
          </a:prstGeom>
          <a:ln w="50800">
            <a:solidFill>
              <a:schemeClr val="accent1">
                <a:lumOff val="-13575"/>
              </a:schemeClr>
            </a:solidFill>
            <a:miter lim="400000"/>
          </a:ln>
        </p:spPr>
        <p:txBody>
          <a:bodyPr lIns="50800" tIns="50800" rIns="50800" bIns="50800"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09"/>
                                        </p:tgtEl>
                                        <p:attrNameLst>
                                          <p:attrName>style.visibility</p:attrName>
                                        </p:attrNameLst>
                                      </p:cBhvr>
                                      <p:to>
                                        <p:strVal val="visible"/>
                                      </p:to>
                                    </p:set>
                                    <p:animEffect transition="in" filter="fade">
                                      <p:cBhvr>
                                        <p:cTn id="7" dur="1000"/>
                                        <p:tgtEl>
                                          <p:spTgt spid="3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10"/>
                                        </p:tgtEl>
                                        <p:attrNameLst>
                                          <p:attrName>style.visibility</p:attrName>
                                        </p:attrNameLst>
                                      </p:cBhvr>
                                      <p:to>
                                        <p:strVal val="visible"/>
                                      </p:to>
                                    </p:set>
                                    <p:animEffect transition="in" filter="fade">
                                      <p:cBhvr>
                                        <p:cTn id="12" dur="1000"/>
                                        <p:tgtEl>
                                          <p:spTgt spid="3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311"/>
                                        </p:tgtEl>
                                        <p:attrNameLst>
                                          <p:attrName>style.visibility</p:attrName>
                                        </p:attrNameLst>
                                      </p:cBhvr>
                                      <p:to>
                                        <p:strVal val="visible"/>
                                      </p:to>
                                    </p:set>
                                    <p:animEffect transition="in" filter="fade">
                                      <p:cBhvr>
                                        <p:cTn id="17" dur="1000"/>
                                        <p:tgtEl>
                                          <p:spTgt spid="3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312"/>
                                        </p:tgtEl>
                                        <p:attrNameLst>
                                          <p:attrName>style.visibility</p:attrName>
                                        </p:attrNameLst>
                                      </p:cBhvr>
                                      <p:to>
                                        <p:strVal val="visible"/>
                                      </p:to>
                                    </p:set>
                                    <p:animEffect transition="in" filter="fade">
                                      <p:cBhvr>
                                        <p:cTn id="22" dur="1000"/>
                                        <p:tgtEl>
                                          <p:spTgt spid="3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313"/>
                                        </p:tgtEl>
                                        <p:attrNameLst>
                                          <p:attrName>style.visibility</p:attrName>
                                        </p:attrNameLst>
                                      </p:cBhvr>
                                      <p:to>
                                        <p:strVal val="visible"/>
                                      </p:to>
                                    </p:set>
                                    <p:animEffect transition="in" filter="fade">
                                      <p:cBhvr>
                                        <p:cTn id="27" dur="1000"/>
                                        <p:tgtEl>
                                          <p:spTgt spid="3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6" nodeType="clickEffect">
                                  <p:stCondLst>
                                    <p:cond delay="0"/>
                                  </p:stCondLst>
                                  <p:iterate>
                                    <p:tmAbs val="0"/>
                                  </p:iterate>
                                  <p:childTnLst>
                                    <p:set>
                                      <p:cBhvr>
                                        <p:cTn id="31" fill="hold"/>
                                        <p:tgtEl>
                                          <p:spTgt spid="314"/>
                                        </p:tgtEl>
                                        <p:attrNameLst>
                                          <p:attrName>style.visibility</p:attrName>
                                        </p:attrNameLst>
                                      </p:cBhvr>
                                      <p:to>
                                        <p:strVal val="visible"/>
                                      </p:to>
                                    </p:set>
                                    <p:animEffect transition="in" filter="fade">
                                      <p:cBhvr>
                                        <p:cTn id="32" dur="1000"/>
                                        <p:tgtEl>
                                          <p:spTgt spid="3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7" nodeType="clickEffect">
                                  <p:stCondLst>
                                    <p:cond delay="0"/>
                                  </p:stCondLst>
                                  <p:iterate>
                                    <p:tmAbs val="0"/>
                                  </p:iterate>
                                  <p:childTnLst>
                                    <p:set>
                                      <p:cBhvr>
                                        <p:cTn id="36" fill="hold"/>
                                        <p:tgtEl>
                                          <p:spTgt spid="315"/>
                                        </p:tgtEl>
                                        <p:attrNameLst>
                                          <p:attrName>style.visibility</p:attrName>
                                        </p:attrNameLst>
                                      </p:cBhvr>
                                      <p:to>
                                        <p:strVal val="visible"/>
                                      </p:to>
                                    </p:set>
                                    <p:animEffect transition="in" filter="fade">
                                      <p:cBhvr>
                                        <p:cTn id="37" dur="1000"/>
                                        <p:tgtEl>
                                          <p:spTgt spid="3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grpId="8" nodeType="clickEffect">
                                  <p:stCondLst>
                                    <p:cond delay="0"/>
                                  </p:stCondLst>
                                  <p:iterate>
                                    <p:tmAbs val="0"/>
                                  </p:iterate>
                                  <p:childTnLst>
                                    <p:set>
                                      <p:cBhvr>
                                        <p:cTn id="41" fill="hold"/>
                                        <p:tgtEl>
                                          <p:spTgt spid="316"/>
                                        </p:tgtEl>
                                        <p:attrNameLst>
                                          <p:attrName>style.visibility</p:attrName>
                                        </p:attrNameLst>
                                      </p:cBhvr>
                                      <p:to>
                                        <p:strVal val="visible"/>
                                      </p:to>
                                    </p:set>
                                    <p:animEffect transition="in" filter="fade">
                                      <p:cBhvr>
                                        <p:cTn id="42" dur="1000"/>
                                        <p:tgtEl>
                                          <p:spTgt spid="3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grpId="9" nodeType="clickEffect">
                                  <p:stCondLst>
                                    <p:cond delay="0"/>
                                  </p:stCondLst>
                                  <p:iterate>
                                    <p:tmAbs val="0"/>
                                  </p:iterate>
                                  <p:childTnLst>
                                    <p:set>
                                      <p:cBhvr>
                                        <p:cTn id="46" fill="hold"/>
                                        <p:tgtEl>
                                          <p:spTgt spid="317"/>
                                        </p:tgtEl>
                                        <p:attrNameLst>
                                          <p:attrName>style.visibility</p:attrName>
                                        </p:attrNameLst>
                                      </p:cBhvr>
                                      <p:to>
                                        <p:strVal val="visible"/>
                                      </p:to>
                                    </p:set>
                                    <p:animEffect transition="in" filter="fade">
                                      <p:cBhvr>
                                        <p:cTn id="47" dur="1000"/>
                                        <p:tgtEl>
                                          <p:spTgt spid="3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fill="hold" grpId="10" nodeType="clickEffect">
                                  <p:stCondLst>
                                    <p:cond delay="0"/>
                                  </p:stCondLst>
                                  <p:iterate>
                                    <p:tmAbs val="0"/>
                                  </p:iterate>
                                  <p:childTnLst>
                                    <p:set>
                                      <p:cBhvr>
                                        <p:cTn id="51" fill="hold"/>
                                        <p:tgtEl>
                                          <p:spTgt spid="318"/>
                                        </p:tgtEl>
                                        <p:attrNameLst>
                                          <p:attrName>style.visibility</p:attrName>
                                        </p:attrNameLst>
                                      </p:cBhvr>
                                      <p:to>
                                        <p:strVal val="visible"/>
                                      </p:to>
                                    </p:set>
                                    <p:animEffect transition="in" filter="fade">
                                      <p:cBhvr>
                                        <p:cTn id="52" dur="1000"/>
                                        <p:tgtEl>
                                          <p:spTgt spid="3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fill="hold" grpId="11" nodeType="clickEffect">
                                  <p:stCondLst>
                                    <p:cond delay="0"/>
                                  </p:stCondLst>
                                  <p:iterate>
                                    <p:tmAbs val="0"/>
                                  </p:iterate>
                                  <p:childTnLst>
                                    <p:set>
                                      <p:cBhvr>
                                        <p:cTn id="56" fill="hold"/>
                                        <p:tgtEl>
                                          <p:spTgt spid="319"/>
                                        </p:tgtEl>
                                        <p:attrNameLst>
                                          <p:attrName>style.visibility</p:attrName>
                                        </p:attrNameLst>
                                      </p:cBhvr>
                                      <p:to>
                                        <p:strVal val="visible"/>
                                      </p:to>
                                    </p:set>
                                    <p:animEffect transition="in" filter="fade">
                                      <p:cBhvr>
                                        <p:cTn id="57" dur="1000"/>
                                        <p:tgtEl>
                                          <p:spTgt spid="3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fill="hold" grpId="12" nodeType="clickEffect">
                                  <p:stCondLst>
                                    <p:cond delay="0"/>
                                  </p:stCondLst>
                                  <p:iterate>
                                    <p:tmAbs val="0"/>
                                  </p:iterate>
                                  <p:childTnLst>
                                    <p:set>
                                      <p:cBhvr>
                                        <p:cTn id="61" fill="hold"/>
                                        <p:tgtEl>
                                          <p:spTgt spid="320"/>
                                        </p:tgtEl>
                                        <p:attrNameLst>
                                          <p:attrName>style.visibility</p:attrName>
                                        </p:attrNameLst>
                                      </p:cBhvr>
                                      <p:to>
                                        <p:strVal val="visible"/>
                                      </p:to>
                                    </p:set>
                                    <p:animEffect transition="in" filter="fade">
                                      <p:cBhvr>
                                        <p:cTn id="62" dur="10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1" animBg="1" advAuto="0"/>
      <p:bldP spid="310" grpId="2" animBg="1" advAuto="0"/>
      <p:bldP spid="311" grpId="3" animBg="1" advAuto="0"/>
      <p:bldP spid="312" grpId="4" animBg="1" advAuto="0"/>
      <p:bldP spid="313" grpId="5" animBg="1" advAuto="0"/>
      <p:bldP spid="314" grpId="6" animBg="1" advAuto="0"/>
      <p:bldP spid="315" grpId="7" animBg="1" advAuto="0"/>
      <p:bldP spid="316" grpId="8" animBg="1" advAuto="0"/>
      <p:bldP spid="317" grpId="9" animBg="1" advAuto="0"/>
      <p:bldP spid="318" grpId="10" animBg="1" advAuto="0"/>
      <p:bldP spid="319" grpId="11" animBg="1" advAuto="0"/>
      <p:bldP spid="320" grpId="1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IMG_2995.jpeg" descr="IMG_2995.jpeg"/>
          <p:cNvPicPr>
            <a:picLocks noChangeAspect="1"/>
          </p:cNvPicPr>
          <p:nvPr/>
        </p:nvPicPr>
        <p:blipFill>
          <a:blip r:embed="rId3">
            <a:extLst/>
          </a:blip>
          <a:stretch>
            <a:fillRect/>
          </a:stretch>
        </p:blipFill>
        <p:spPr>
          <a:xfrm>
            <a:off x="471805" y="852961"/>
            <a:ext cx="12263128" cy="8047678"/>
          </a:xfrm>
          <a:prstGeom prst="rect">
            <a:avLst/>
          </a:prstGeom>
          <a:ln w="12700">
            <a:miter lim="400000"/>
          </a:ln>
        </p:spPr>
      </p:pic>
      <p:pic>
        <p:nvPicPr>
          <p:cNvPr id="325" name="IMG_2866.jpeg" descr="IMG_2866.jpeg"/>
          <p:cNvPicPr>
            <a:picLocks noChangeAspect="1"/>
          </p:cNvPicPr>
          <p:nvPr/>
        </p:nvPicPr>
        <p:blipFill>
          <a:blip r:embed="rId4">
            <a:extLst/>
          </a:blip>
          <a:stretch>
            <a:fillRect/>
          </a:stretch>
        </p:blipFill>
        <p:spPr>
          <a:xfrm>
            <a:off x="360604" y="716957"/>
            <a:ext cx="12485530" cy="831968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24"/>
                                        </p:tgtEl>
                                        <p:attrNameLst>
                                          <p:attrName>style.visibility</p:attrName>
                                        </p:attrNameLst>
                                      </p:cBhvr>
                                      <p:to>
                                        <p:strVal val="visible"/>
                                      </p:to>
                                    </p:set>
                                    <p:animEffect transition="in" filter="fade">
                                      <p:cBhvr>
                                        <p:cTn id="7" dur="1000"/>
                                        <p:tgtEl>
                                          <p:spTgt spid="3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25"/>
                                        </p:tgtEl>
                                        <p:attrNameLst>
                                          <p:attrName>style.visibility</p:attrName>
                                        </p:attrNameLst>
                                      </p:cBhvr>
                                      <p:to>
                                        <p:strVal val="visible"/>
                                      </p:to>
                                    </p:set>
                                    <p:animEffect transition="in" filter="fade">
                                      <p:cBhvr>
                                        <p:cTn id="12" dur="10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1" animBg="1" advAuto="0"/>
      <p:bldP spid="325"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幸呼来japanの事例"/>
          <p:cNvSpPr txBox="1">
            <a:spLocks noGrp="1"/>
          </p:cNvSpPr>
          <p:nvPr>
            <p:ph type="title"/>
          </p:nvPr>
        </p:nvSpPr>
        <p:spPr>
          <a:prstGeom prst="rect">
            <a:avLst/>
          </a:prstGeom>
        </p:spPr>
        <p:txBody>
          <a:bodyPr/>
          <a:lstStyle/>
          <a:p>
            <a:r>
              <a:t>幸呼来japanの事例</a:t>
            </a:r>
          </a:p>
        </p:txBody>
      </p:sp>
      <p:grpSp>
        <p:nvGrpSpPr>
          <p:cNvPr id="332" name="IMG_0996.jpeg"/>
          <p:cNvGrpSpPr/>
          <p:nvPr/>
        </p:nvGrpSpPr>
        <p:grpSpPr>
          <a:xfrm>
            <a:off x="7036205" y="2739086"/>
            <a:ext cx="5717503" cy="4427828"/>
            <a:chOff x="0" y="0"/>
            <a:chExt cx="5717501" cy="4427826"/>
          </a:xfrm>
        </p:grpSpPr>
        <p:pic>
          <p:nvPicPr>
            <p:cNvPr id="331" name="IMG_0996.jpeg" descr="IMG_0996.jpeg"/>
            <p:cNvPicPr>
              <a:picLocks noChangeAspect="1"/>
            </p:cNvPicPr>
            <p:nvPr/>
          </p:nvPicPr>
          <p:blipFill>
            <a:blip r:embed="rId3">
              <a:extLst/>
            </a:blip>
            <a:stretch>
              <a:fillRect/>
            </a:stretch>
          </p:blipFill>
          <p:spPr>
            <a:xfrm>
              <a:off x="127000" y="88900"/>
              <a:ext cx="5463502" cy="4097627"/>
            </a:xfrm>
            <a:prstGeom prst="rect">
              <a:avLst/>
            </a:prstGeom>
            <a:ln>
              <a:noFill/>
            </a:ln>
            <a:effectLst/>
          </p:spPr>
        </p:pic>
        <p:pic>
          <p:nvPicPr>
            <p:cNvPr id="330" name="IMG_0996.jpeg" descr="IMG_0996.jpeg"/>
            <p:cNvPicPr>
              <a:picLocks/>
            </p:cNvPicPr>
            <p:nvPr/>
          </p:nvPicPr>
          <p:blipFill>
            <a:blip r:embed="rId4">
              <a:extLst/>
            </a:blip>
            <a:stretch>
              <a:fillRect/>
            </a:stretch>
          </p:blipFill>
          <p:spPr>
            <a:xfrm>
              <a:off x="0" y="0"/>
              <a:ext cx="5717502" cy="4427827"/>
            </a:xfrm>
            <a:prstGeom prst="rect">
              <a:avLst/>
            </a:prstGeom>
            <a:effectLst/>
          </p:spPr>
        </p:pic>
      </p:grpSp>
      <p:pic>
        <p:nvPicPr>
          <p:cNvPr id="333" name="IMG_1005.jpeg" descr="IMG_1005.jpeg"/>
          <p:cNvPicPr>
            <a:picLocks noChangeAspect="1"/>
          </p:cNvPicPr>
          <p:nvPr/>
        </p:nvPicPr>
        <p:blipFill>
          <a:blip r:embed="rId5">
            <a:extLst/>
          </a:blip>
          <a:stretch>
            <a:fillRect/>
          </a:stretch>
        </p:blipFill>
        <p:spPr>
          <a:xfrm>
            <a:off x="987872" y="1707096"/>
            <a:ext cx="5477206" cy="7302940"/>
          </a:xfrm>
          <a:prstGeom prst="rect">
            <a:avLst/>
          </a:prstGeom>
          <a:ln w="12700">
            <a:miter lim="400000"/>
          </a:ln>
        </p:spPr>
      </p:pic>
      <p:sp>
        <p:nvSpPr>
          <p:cNvPr id="334" name="日本を代表するスポーツメーカー「asics」の人気ブランド「Onitsuka Tiger（オニツカタイガー）」とのコラボレーション。…"/>
          <p:cNvSpPr txBox="1"/>
          <p:nvPr/>
        </p:nvSpPr>
        <p:spPr>
          <a:xfrm>
            <a:off x="1500465" y="2131750"/>
            <a:ext cx="4668382" cy="61712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355600">
              <a:spcBef>
                <a:spcPts val="300"/>
              </a:spcBef>
              <a:defRPr sz="3200" b="1">
                <a:solidFill>
                  <a:srgbClr val="000000"/>
                </a:solidFill>
                <a:latin typeface="Helvetica"/>
                <a:ea typeface="Helvetica"/>
                <a:cs typeface="Helvetica"/>
                <a:sym typeface="Helvetica"/>
              </a:defRPr>
            </a:pPr>
            <a:r>
              <a:t>日本を代表するスポーツメーカー「</a:t>
            </a:r>
            <a:r>
              <a:rPr b="0">
                <a:latin typeface="Times New Roman"/>
                <a:ea typeface="Times New Roman"/>
                <a:cs typeface="Times New Roman"/>
                <a:sym typeface="Times New Roman"/>
              </a:rPr>
              <a:t>asics</a:t>
            </a:r>
            <a:r>
              <a:t>」の人気ブランド「</a:t>
            </a:r>
            <a:r>
              <a:rPr b="0">
                <a:latin typeface="Times New Roman"/>
                <a:ea typeface="Times New Roman"/>
                <a:cs typeface="Times New Roman"/>
                <a:sym typeface="Times New Roman"/>
              </a:rPr>
              <a:t>Onitsuka Tiger</a:t>
            </a:r>
            <a:r>
              <a:t>（オニツカタイガー）」とのコラボレーション。</a:t>
            </a:r>
            <a:endParaRPr b="0">
              <a:latin typeface="Times New Roman"/>
              <a:ea typeface="Times New Roman"/>
              <a:cs typeface="Times New Roman"/>
              <a:sym typeface="Times New Roman"/>
            </a:endParaRPr>
          </a:p>
          <a:p>
            <a:pPr algn="l" defTabSz="355600">
              <a:spcBef>
                <a:spcPts val="300"/>
              </a:spcBef>
              <a:defRPr sz="3200" b="1">
                <a:solidFill>
                  <a:srgbClr val="000000"/>
                </a:solidFill>
                <a:latin typeface="Helvetica"/>
                <a:ea typeface="Helvetica"/>
                <a:cs typeface="Helvetica"/>
                <a:sym typeface="Helvetica"/>
              </a:defRPr>
            </a:pPr>
            <a:r>
              <a:t>在庫として残っていた生地を裂き織りで</a:t>
            </a:r>
            <a:r>
              <a:rPr b="0">
                <a:latin typeface="Times New Roman"/>
                <a:ea typeface="Times New Roman"/>
                <a:cs typeface="Times New Roman"/>
                <a:sym typeface="Times New Roman"/>
              </a:rPr>
              <a:t>pop</a:t>
            </a:r>
            <a:r>
              <a:t>なコントラストに織り上げた唯一無二の裂き織りスニーカー</a:t>
            </a:r>
          </a:p>
        </p:txBody>
      </p:sp>
      <p:grpSp>
        <p:nvGrpSpPr>
          <p:cNvPr id="337" name="IMG_1006.jpeg"/>
          <p:cNvGrpSpPr/>
          <p:nvPr/>
        </p:nvGrpSpPr>
        <p:grpSpPr>
          <a:xfrm>
            <a:off x="6979663" y="2696679"/>
            <a:ext cx="5830588" cy="4512642"/>
            <a:chOff x="0" y="0"/>
            <a:chExt cx="5830587" cy="4512640"/>
          </a:xfrm>
        </p:grpSpPr>
        <p:pic>
          <p:nvPicPr>
            <p:cNvPr id="336" name="IMG_1006.jpeg" descr="IMG_1006.jpeg"/>
            <p:cNvPicPr>
              <a:picLocks noChangeAspect="1"/>
            </p:cNvPicPr>
            <p:nvPr/>
          </p:nvPicPr>
          <p:blipFill>
            <a:blip r:embed="rId6">
              <a:extLst/>
            </a:blip>
            <a:stretch>
              <a:fillRect/>
            </a:stretch>
          </p:blipFill>
          <p:spPr>
            <a:xfrm>
              <a:off x="127000" y="88900"/>
              <a:ext cx="5576588" cy="4182441"/>
            </a:xfrm>
            <a:prstGeom prst="rect">
              <a:avLst/>
            </a:prstGeom>
            <a:ln>
              <a:noFill/>
            </a:ln>
            <a:effectLst/>
          </p:spPr>
        </p:pic>
        <p:pic>
          <p:nvPicPr>
            <p:cNvPr id="335" name="IMG_1006.jpeg" descr="IMG_1006.jpeg"/>
            <p:cNvPicPr>
              <a:picLocks/>
            </p:cNvPicPr>
            <p:nvPr/>
          </p:nvPicPr>
          <p:blipFill>
            <a:blip r:embed="rId7">
              <a:extLst/>
            </a:blip>
            <a:stretch>
              <a:fillRect/>
            </a:stretch>
          </p:blipFill>
          <p:spPr>
            <a:xfrm>
              <a:off x="0" y="0"/>
              <a:ext cx="5830588" cy="4512641"/>
            </a:xfrm>
            <a:prstGeom prst="rect">
              <a:avLst/>
            </a:prstGeom>
            <a:effectLst/>
          </p:spPr>
        </p:pic>
      </p:grpSp>
      <p:pic>
        <p:nvPicPr>
          <p:cNvPr id="338" name="IMG_1005.jpeg" descr="IMG_1005.jpeg"/>
          <p:cNvPicPr>
            <a:picLocks noChangeAspect="1"/>
          </p:cNvPicPr>
          <p:nvPr/>
        </p:nvPicPr>
        <p:blipFill>
          <a:blip r:embed="rId5">
            <a:extLst/>
          </a:blip>
          <a:stretch>
            <a:fillRect/>
          </a:stretch>
        </p:blipFill>
        <p:spPr>
          <a:xfrm>
            <a:off x="1480096" y="1678961"/>
            <a:ext cx="4911058" cy="6548078"/>
          </a:xfrm>
          <a:prstGeom prst="rect">
            <a:avLst/>
          </a:prstGeom>
          <a:ln w="12700">
            <a:miter lim="400000"/>
          </a:ln>
        </p:spPr>
      </p:pic>
      <p:sp>
        <p:nvSpPr>
          <p:cNvPr id="339" name="2014年にBEAMUS創造研究所とヤフー復興支援室が東京デザイナーのクリエーションと東北のものづくりをコラボレーションさせる「TOKYO DESIGNERS meet TOHOKU」を立ち上げた際に、東京のコレクションブランド「ANREALAGE（アンリアレイジ）とのコラボレーションで生まれた裂き織りジャケット。"/>
          <p:cNvSpPr txBox="1"/>
          <p:nvPr/>
        </p:nvSpPr>
        <p:spPr>
          <a:xfrm>
            <a:off x="1231051" y="2072843"/>
            <a:ext cx="5207211" cy="70679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355600">
              <a:spcBef>
                <a:spcPts val="300"/>
              </a:spcBef>
              <a:defRPr sz="3024" b="1">
                <a:solidFill>
                  <a:srgbClr val="000000"/>
                </a:solidFill>
                <a:latin typeface="Helvetica"/>
                <a:ea typeface="Helvetica"/>
                <a:cs typeface="Helvetica"/>
                <a:sym typeface="Helvetica"/>
              </a:defRPr>
            </a:pPr>
            <a:r>
              <a:rPr b="0">
                <a:latin typeface="Times New Roman"/>
                <a:ea typeface="Times New Roman"/>
                <a:cs typeface="Times New Roman"/>
                <a:sym typeface="Times New Roman"/>
              </a:rPr>
              <a:t>2014</a:t>
            </a:r>
            <a:r>
              <a:t>年に</a:t>
            </a:r>
            <a:r>
              <a:rPr b="0">
                <a:latin typeface="Times New Roman"/>
                <a:ea typeface="Times New Roman"/>
                <a:cs typeface="Times New Roman"/>
                <a:sym typeface="Times New Roman"/>
              </a:rPr>
              <a:t>BEAMUS</a:t>
            </a:r>
            <a:r>
              <a:t>創造研究所とヤフー復興支援室が東京デザイナーのクリエーションと東北のものづくりをコラボレーションさせる「</a:t>
            </a:r>
            <a:r>
              <a:rPr b="0">
                <a:latin typeface="Times New Roman"/>
                <a:ea typeface="Times New Roman"/>
                <a:cs typeface="Times New Roman"/>
                <a:sym typeface="Times New Roman"/>
              </a:rPr>
              <a:t>TOKYO DESIGNERS meet TOHOKU</a:t>
            </a:r>
            <a:r>
              <a:t>」を立ち上げた際に、東京のコレクションブランド「</a:t>
            </a:r>
            <a:r>
              <a:rPr b="0">
                <a:latin typeface="Times New Roman"/>
                <a:ea typeface="Times New Roman"/>
                <a:cs typeface="Times New Roman"/>
                <a:sym typeface="Times New Roman"/>
              </a:rPr>
              <a:t>ANREALAGE</a:t>
            </a:r>
            <a:r>
              <a:t>（アンリアレイジ）とのコラボレーションで生まれた裂き織りジャケット。</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29"/>
                                        </p:tgtEl>
                                        <p:attrNameLst>
                                          <p:attrName>style.visibility</p:attrName>
                                        </p:attrNameLst>
                                      </p:cBhvr>
                                      <p:to>
                                        <p:strVal val="visible"/>
                                      </p:to>
                                    </p:set>
                                    <p:animEffect transition="in" filter="fade">
                                      <p:cBhvr>
                                        <p:cTn id="7" dur="1000"/>
                                        <p:tgtEl>
                                          <p:spTgt spid="3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34"/>
                                        </p:tgtEl>
                                        <p:attrNameLst>
                                          <p:attrName>style.visibility</p:attrName>
                                        </p:attrNameLst>
                                      </p:cBhvr>
                                      <p:to>
                                        <p:strVal val="visible"/>
                                      </p:to>
                                    </p:set>
                                    <p:animEffect transition="in" filter="fade">
                                      <p:cBhvr>
                                        <p:cTn id="12" dur="1000"/>
                                        <p:tgtEl>
                                          <p:spTgt spid="3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332"/>
                                        </p:tgtEl>
                                        <p:attrNameLst>
                                          <p:attrName>style.visibility</p:attrName>
                                        </p:attrNameLst>
                                      </p:cBhvr>
                                      <p:to>
                                        <p:strVal val="visible"/>
                                      </p:to>
                                    </p:set>
                                    <p:animEffect transition="in" filter="fade">
                                      <p:cBhvr>
                                        <p:cTn id="17" dur="1000"/>
                                        <p:tgtEl>
                                          <p:spTgt spid="3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338"/>
                                        </p:tgtEl>
                                        <p:attrNameLst>
                                          <p:attrName>style.visibility</p:attrName>
                                        </p:attrNameLst>
                                      </p:cBhvr>
                                      <p:to>
                                        <p:strVal val="visible"/>
                                      </p:to>
                                    </p:set>
                                    <p:animEffect transition="in" filter="fade">
                                      <p:cBhvr>
                                        <p:cTn id="22" dur="1000"/>
                                        <p:tgtEl>
                                          <p:spTgt spid="3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339"/>
                                        </p:tgtEl>
                                        <p:attrNameLst>
                                          <p:attrName>style.visibility</p:attrName>
                                        </p:attrNameLst>
                                      </p:cBhvr>
                                      <p:to>
                                        <p:strVal val="visible"/>
                                      </p:to>
                                    </p:set>
                                    <p:animEffect transition="in" filter="fade">
                                      <p:cBhvr>
                                        <p:cTn id="27" dur="1000"/>
                                        <p:tgtEl>
                                          <p:spTgt spid="3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6" nodeType="clickEffect">
                                  <p:stCondLst>
                                    <p:cond delay="0"/>
                                  </p:stCondLst>
                                  <p:iterate>
                                    <p:tmAbs val="0"/>
                                  </p:iterate>
                                  <p:childTnLst>
                                    <p:set>
                                      <p:cBhvr>
                                        <p:cTn id="31" fill="hold"/>
                                        <p:tgtEl>
                                          <p:spTgt spid="337"/>
                                        </p:tgtEl>
                                        <p:attrNameLst>
                                          <p:attrName>style.visibility</p:attrName>
                                        </p:attrNameLst>
                                      </p:cBhvr>
                                      <p:to>
                                        <p:strVal val="visible"/>
                                      </p:to>
                                    </p:set>
                                    <p:animEffect transition="in" filter="fade">
                                      <p:cBhvr>
                                        <p:cTn id="32" dur="10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1" animBg="1" advAuto="0"/>
      <p:bldP spid="332" grpId="3" animBg="1" advAuto="0"/>
      <p:bldP spid="334" grpId="2" animBg="1" advAuto="0"/>
      <p:bldP spid="337" grpId="6" animBg="1" advAuto="0"/>
      <p:bldP spid="338" grpId="4" animBg="1" advAuto="0"/>
      <p:bldP spid="339" grpId="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五ヶ瀬町に裂き織り…"/>
          <p:cNvSpPr txBox="1">
            <a:spLocks noGrp="1"/>
          </p:cNvSpPr>
          <p:nvPr>
            <p:ph type="body" idx="21"/>
          </p:nvPr>
        </p:nvSpPr>
        <p:spPr>
          <a:xfrm>
            <a:off x="447908" y="2318352"/>
            <a:ext cx="9947685" cy="423200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sz="7900"/>
            </a:pPr>
            <a:r>
              <a:t>五ヶ瀬町に裂き織り</a:t>
            </a:r>
          </a:p>
          <a:p>
            <a:pPr>
              <a:defRPr sz="7900"/>
            </a:pPr>
            <a:r>
              <a:t>を作っている場所は</a:t>
            </a:r>
          </a:p>
          <a:p>
            <a:pPr>
              <a:defRPr sz="7900"/>
            </a:pPr>
            <a:r>
              <a:t>あるのだろうか？</a:t>
            </a:r>
          </a:p>
        </p:txBody>
      </p:sp>
      <p:pic>
        <p:nvPicPr>
          <p:cNvPr id="344" name="IMG_0975.png" descr="IMG_0975.png"/>
          <p:cNvPicPr>
            <a:picLocks noChangeAspect="1"/>
          </p:cNvPicPr>
          <p:nvPr/>
        </p:nvPicPr>
        <p:blipFill>
          <a:blip r:embed="rId3">
            <a:extLst/>
          </a:blip>
          <a:stretch>
            <a:fillRect/>
          </a:stretch>
        </p:blipFill>
        <p:spPr>
          <a:xfrm>
            <a:off x="9217036" y="4222590"/>
            <a:ext cx="4008054" cy="540969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43"/>
                                        </p:tgtEl>
                                        <p:attrNameLst>
                                          <p:attrName>style.visibility</p:attrName>
                                        </p:attrNameLst>
                                      </p:cBhvr>
                                      <p:to>
                                        <p:strVal val="visible"/>
                                      </p:to>
                                    </p:set>
                                    <p:animEffect transition="in" filter="fade">
                                      <p:cBhvr>
                                        <p:cTn id="7" dur="1000"/>
                                        <p:tgtEl>
                                          <p:spTgt spid="3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44"/>
                                        </p:tgtEl>
                                        <p:attrNameLst>
                                          <p:attrName>style.visibility</p:attrName>
                                        </p:attrNameLst>
                                      </p:cBhvr>
                                      <p:to>
                                        <p:strVal val="visible"/>
                                      </p:to>
                                    </p:set>
                                    <p:animEffect transition="in" filter="fade">
                                      <p:cBhvr>
                                        <p:cTn id="12"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1" animBg="1" advAuto="0"/>
      <p:bldP spid="344" grpId="2"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日融工房さん！！"/>
          <p:cNvSpPr txBox="1">
            <a:spLocks noGrp="1"/>
          </p:cNvSpPr>
          <p:nvPr>
            <p:ph type="title"/>
          </p:nvPr>
        </p:nvSpPr>
        <p:spPr>
          <a:xfrm>
            <a:off x="1741151" y="3731862"/>
            <a:ext cx="10641384" cy="2289877"/>
          </a:xfrm>
          <a:prstGeom prst="rect">
            <a:avLst/>
          </a:prstGeom>
        </p:spPr>
        <p:txBody>
          <a:bodyPr/>
          <a:lstStyle>
            <a:lvl1pPr defTabSz="1647233">
              <a:defRPr sz="10545" spc="-210"/>
            </a:lvl1pPr>
          </a:lstStyle>
          <a:p>
            <a:r>
              <a:t>日融工房さん！！</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48"/>
                                        </p:tgtEl>
                                        <p:attrNameLst>
                                          <p:attrName>style.visibility</p:attrName>
                                        </p:attrNameLst>
                                      </p:cBhvr>
                                      <p:to>
                                        <p:strVal val="visible"/>
                                      </p:to>
                                    </p:set>
                                    <p:anim calcmode="lin" valueType="num">
                                      <p:cBhvr>
                                        <p:cTn id="7" dur="1000" fill="hold"/>
                                        <p:tgtEl>
                                          <p:spTgt spid="348"/>
                                        </p:tgtEl>
                                        <p:attrNameLst>
                                          <p:attrName>ppt_x</p:attrName>
                                        </p:attrNameLst>
                                      </p:cBhvr>
                                      <p:tavLst>
                                        <p:tav tm="0">
                                          <p:val>
                                            <p:strVal val="0-#ppt_w/2"/>
                                          </p:val>
                                        </p:tav>
                                        <p:tav tm="100000">
                                          <p:val>
                                            <p:strVal val="#ppt_x"/>
                                          </p:val>
                                        </p:tav>
                                      </p:tavLst>
                                    </p:anim>
                                    <p:anim calcmode="lin" valueType="num">
                                      <p:cBhvr>
                                        <p:cTn id="8" dur="1000" fill="hold"/>
                                        <p:tgtEl>
                                          <p:spTgt spid="3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52" name="日融工房さんは、、、"/>
          <p:cNvSpPr txBox="1">
            <a:spLocks noGrp="1"/>
          </p:cNvSpPr>
          <p:nvPr>
            <p:ph type="title"/>
          </p:nvPr>
        </p:nvSpPr>
        <p:spPr>
          <a:xfrm>
            <a:off x="813893" y="844142"/>
            <a:ext cx="11607801" cy="1016001"/>
          </a:xfrm>
          <a:prstGeom prst="rect">
            <a:avLst/>
          </a:prstGeom>
        </p:spPr>
        <p:txBody>
          <a:bodyPr/>
          <a:lstStyle>
            <a:lvl1pPr>
              <a:defRPr>
                <a:ln w="25400" cap="flat">
                  <a:solidFill>
                    <a:srgbClr val="FFFFFF"/>
                  </a:solidFill>
                  <a:prstDash val="solid"/>
                  <a:miter lim="400000"/>
                </a:ln>
              </a:defRPr>
            </a:lvl1pPr>
          </a:lstStyle>
          <a:p>
            <a:r>
              <a:t>日融工房さんは、、、</a:t>
            </a:r>
          </a:p>
        </p:txBody>
      </p:sp>
      <p:sp>
        <p:nvSpPr>
          <p:cNvPr id="353" name="・福祉作業所…"/>
          <p:cNvSpPr txBox="1">
            <a:spLocks noGrp="1"/>
          </p:cNvSpPr>
          <p:nvPr>
            <p:ph type="body" idx="21"/>
          </p:nvPr>
        </p:nvSpPr>
        <p:spPr>
          <a:xfrm>
            <a:off x="496562" y="2999633"/>
            <a:ext cx="11607801" cy="744393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sz="6300">
                <a:ln w="12700" cap="flat">
                  <a:solidFill>
                    <a:srgbClr val="FFFFFF"/>
                  </a:solidFill>
                  <a:prstDash val="solid"/>
                  <a:miter lim="400000"/>
                </a:ln>
              </a:defRPr>
            </a:pPr>
            <a:r>
              <a:rPr dirty="0"/>
              <a:t>・</a:t>
            </a:r>
            <a:r>
              <a:rPr dirty="0" err="1"/>
              <a:t>福祉作業所</a:t>
            </a:r>
            <a:endParaRPr dirty="0"/>
          </a:p>
          <a:p>
            <a:pPr>
              <a:defRPr sz="6300">
                <a:ln w="12700" cap="flat">
                  <a:solidFill>
                    <a:srgbClr val="FFFFFF"/>
                  </a:solidFill>
                  <a:prstDash val="solid"/>
                  <a:miter lim="400000"/>
                </a:ln>
              </a:defRPr>
            </a:pPr>
            <a:r>
              <a:rPr dirty="0"/>
              <a:t>・</a:t>
            </a:r>
            <a:r>
              <a:rPr dirty="0" err="1"/>
              <a:t>五ヶ瀬町桑野内</a:t>
            </a:r>
            <a:r>
              <a:rPr dirty="0"/>
              <a:t>	</a:t>
            </a:r>
          </a:p>
          <a:p>
            <a:pPr>
              <a:defRPr sz="6300">
                <a:ln w="12700" cap="flat">
                  <a:solidFill>
                    <a:srgbClr val="FFFFFF"/>
                  </a:solidFill>
                  <a:prstDash val="solid"/>
                  <a:miter lim="400000"/>
                </a:ln>
              </a:defRPr>
            </a:pPr>
            <a:r>
              <a:rPr dirty="0"/>
              <a:t>・</a:t>
            </a:r>
            <a:r>
              <a:rPr dirty="0" err="1"/>
              <a:t>知的障がい者・精神障がい者</a:t>
            </a:r>
            <a:endParaRPr dirty="0"/>
          </a:p>
          <a:p>
            <a:pPr>
              <a:defRPr sz="6300">
                <a:ln w="12700" cap="flat">
                  <a:solidFill>
                    <a:srgbClr val="FFFFFF"/>
                  </a:solidFill>
                  <a:prstDash val="solid"/>
                  <a:miter lim="400000"/>
                </a:ln>
              </a:defRPr>
            </a:pPr>
            <a:r>
              <a:rPr dirty="0"/>
              <a:t>　</a:t>
            </a:r>
            <a:r>
              <a:rPr dirty="0" err="1" smtClean="0"/>
              <a:t>身体障がい者</a:t>
            </a:r>
            <a:r>
              <a:rPr lang="ja-JP" altLang="en-US" dirty="0" smtClean="0"/>
              <a:t>の方々</a:t>
            </a:r>
            <a:r>
              <a:rPr dirty="0" smtClean="0"/>
              <a:t>が</a:t>
            </a:r>
            <a:endParaRPr lang="en-US" dirty="0" smtClean="0"/>
          </a:p>
          <a:p>
            <a:pPr>
              <a:defRPr sz="6300">
                <a:ln w="12700" cap="flat">
                  <a:solidFill>
                    <a:srgbClr val="FFFFFF"/>
                  </a:solidFill>
                  <a:prstDash val="solid"/>
                  <a:miter lim="400000"/>
                </a:ln>
              </a:defRPr>
            </a:pPr>
            <a:r>
              <a:rPr lang="ja-JP" altLang="en-US" dirty="0" smtClean="0"/>
              <a:t>　</a:t>
            </a:r>
            <a:r>
              <a:rPr dirty="0" err="1" smtClean="0"/>
              <a:t>働いている</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53"/>
                                        </p:tgtEl>
                                        <p:attrNameLst>
                                          <p:attrName>style.visibility</p:attrName>
                                        </p:attrNameLst>
                                      </p:cBhvr>
                                      <p:to>
                                        <p:strVal val="visible"/>
                                      </p:to>
                                    </p:set>
                                    <p:animEffect transition="in" filter="fade">
                                      <p:cBhvr>
                                        <p:cTn id="7" dur="1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服はどうするん…"/>
          <p:cNvSpPr txBox="1">
            <a:spLocks noGrp="1"/>
          </p:cNvSpPr>
          <p:nvPr>
            <p:ph type="body" idx="21"/>
          </p:nvPr>
        </p:nvSpPr>
        <p:spPr>
          <a:xfrm>
            <a:off x="2325091" y="2895964"/>
            <a:ext cx="11607801" cy="632308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sz="8800"/>
            </a:pPr>
            <a:r>
              <a:rPr dirty="0" err="1"/>
              <a:t>服はどうするん</a:t>
            </a:r>
            <a:endParaRPr dirty="0"/>
          </a:p>
          <a:p>
            <a:pPr>
              <a:defRPr sz="8800"/>
            </a:pPr>
            <a:r>
              <a:rPr dirty="0"/>
              <a:t>　　　　</a:t>
            </a:r>
            <a:r>
              <a:rPr dirty="0" err="1"/>
              <a:t>だろうか</a:t>
            </a:r>
            <a:r>
              <a:rPr dirty="0"/>
              <a:t>？</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IMG_0905.jpeg" descr="IMG_0905.jpeg"/>
          <p:cNvPicPr>
            <a:picLocks noChangeAspect="1"/>
          </p:cNvPicPr>
          <p:nvPr/>
        </p:nvPicPr>
        <p:blipFill>
          <a:blip r:embed="rId3">
            <a:extLst/>
          </a:blip>
          <a:stretch>
            <a:fillRect/>
          </a:stretch>
        </p:blipFill>
        <p:spPr>
          <a:xfrm>
            <a:off x="3347553" y="3606033"/>
            <a:ext cx="6309694" cy="4732272"/>
          </a:xfrm>
          <a:prstGeom prst="rect">
            <a:avLst/>
          </a:prstGeom>
          <a:ln w="12700">
            <a:miter lim="400000"/>
          </a:ln>
        </p:spPr>
      </p:pic>
      <p:pic>
        <p:nvPicPr>
          <p:cNvPr id="362" name="IMG_0978.png" descr="IMG_0978.png"/>
          <p:cNvPicPr>
            <a:picLocks noChangeAspect="1"/>
          </p:cNvPicPr>
          <p:nvPr/>
        </p:nvPicPr>
        <p:blipFill>
          <a:blip r:embed="rId4">
            <a:extLst/>
          </a:blip>
          <a:stretch>
            <a:fillRect/>
          </a:stretch>
        </p:blipFill>
        <p:spPr>
          <a:xfrm>
            <a:off x="9840014" y="4106044"/>
            <a:ext cx="2906225" cy="3732250"/>
          </a:xfrm>
          <a:prstGeom prst="rect">
            <a:avLst/>
          </a:prstGeom>
          <a:ln w="12700">
            <a:miter lim="400000"/>
          </a:ln>
        </p:spPr>
      </p:pic>
      <p:pic>
        <p:nvPicPr>
          <p:cNvPr id="363" name="IMG_0979.png" descr="IMG_0979.png"/>
          <p:cNvPicPr>
            <a:picLocks noChangeAspect="1"/>
          </p:cNvPicPr>
          <p:nvPr/>
        </p:nvPicPr>
        <p:blipFill>
          <a:blip r:embed="rId5">
            <a:extLst/>
          </a:blip>
          <a:stretch>
            <a:fillRect/>
          </a:stretch>
        </p:blipFill>
        <p:spPr>
          <a:xfrm>
            <a:off x="5541635" y="490420"/>
            <a:ext cx="1921530" cy="3086796"/>
          </a:xfrm>
          <a:prstGeom prst="rect">
            <a:avLst/>
          </a:prstGeom>
          <a:ln w="12700">
            <a:miter lim="400000"/>
          </a:ln>
        </p:spPr>
      </p:pic>
      <p:pic>
        <p:nvPicPr>
          <p:cNvPr id="364" name="IMG_0979.png" descr="IMG_0979.png"/>
          <p:cNvPicPr>
            <a:picLocks noChangeAspect="1"/>
          </p:cNvPicPr>
          <p:nvPr/>
        </p:nvPicPr>
        <p:blipFill>
          <a:blip r:embed="rId5">
            <a:extLst/>
          </a:blip>
          <a:stretch>
            <a:fillRect/>
          </a:stretch>
        </p:blipFill>
        <p:spPr>
          <a:xfrm>
            <a:off x="3741046" y="1122250"/>
            <a:ext cx="1512663" cy="2429981"/>
          </a:xfrm>
          <a:prstGeom prst="rect">
            <a:avLst/>
          </a:prstGeom>
          <a:ln w="12700">
            <a:miter lim="400000"/>
          </a:ln>
        </p:spPr>
      </p:pic>
      <p:pic>
        <p:nvPicPr>
          <p:cNvPr id="365" name="IMG_0979.png" descr="IMG_0979.png"/>
          <p:cNvPicPr>
            <a:picLocks noChangeAspect="1"/>
          </p:cNvPicPr>
          <p:nvPr/>
        </p:nvPicPr>
        <p:blipFill>
          <a:blip r:embed="rId5">
            <a:extLst/>
          </a:blip>
          <a:stretch>
            <a:fillRect/>
          </a:stretch>
        </p:blipFill>
        <p:spPr>
          <a:xfrm>
            <a:off x="7751091" y="1122250"/>
            <a:ext cx="1512663" cy="2429981"/>
          </a:xfrm>
          <a:prstGeom prst="rect">
            <a:avLst/>
          </a:prstGeom>
          <a:ln w="12700">
            <a:miter lim="400000"/>
          </a:ln>
        </p:spPr>
      </p:pic>
      <p:pic>
        <p:nvPicPr>
          <p:cNvPr id="366" name="IMG_0978.png" descr="IMG_0978.png"/>
          <p:cNvPicPr>
            <a:picLocks noChangeAspect="1"/>
          </p:cNvPicPr>
          <p:nvPr/>
        </p:nvPicPr>
        <p:blipFill>
          <a:blip r:embed="rId4">
            <a:extLst/>
          </a:blip>
          <a:stretch>
            <a:fillRect/>
          </a:stretch>
        </p:blipFill>
        <p:spPr>
          <a:xfrm>
            <a:off x="9745755" y="890431"/>
            <a:ext cx="2253200" cy="2893619"/>
          </a:xfrm>
          <a:prstGeom prst="rect">
            <a:avLst/>
          </a:prstGeom>
          <a:ln w="12700">
            <a:miter lim="400000"/>
          </a:ln>
        </p:spPr>
      </p:pic>
      <p:sp>
        <p:nvSpPr>
          <p:cNvPr id="367" name="（ 日融工房 ）"/>
          <p:cNvSpPr txBox="1"/>
          <p:nvPr/>
        </p:nvSpPr>
        <p:spPr>
          <a:xfrm>
            <a:off x="2781384" y="8524401"/>
            <a:ext cx="7124701" cy="984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900">
                <a:solidFill>
                  <a:srgbClr val="000000"/>
                </a:solidFill>
                <a:latin typeface="+mn-lt"/>
                <a:ea typeface="+mn-ea"/>
                <a:cs typeface="+mn-cs"/>
                <a:sym typeface="ヒラギノ角ゴ ProN W6"/>
              </a:defRPr>
            </a:lvl1pPr>
          </a:lstStyle>
          <a:p>
            <a:r>
              <a:t>（　日融工房　）</a:t>
            </a:r>
          </a:p>
        </p:txBody>
      </p:sp>
      <p:pic>
        <p:nvPicPr>
          <p:cNvPr id="368" name="IMG_1046.jpeg" descr="IMG_1046.jpeg"/>
          <p:cNvPicPr>
            <a:picLocks noChangeAspect="1"/>
          </p:cNvPicPr>
          <p:nvPr/>
        </p:nvPicPr>
        <p:blipFill>
          <a:blip r:embed="rId6">
            <a:extLst/>
          </a:blip>
          <a:stretch>
            <a:fillRect/>
          </a:stretch>
        </p:blipFill>
        <p:spPr>
          <a:xfrm>
            <a:off x="895140" y="1009689"/>
            <a:ext cx="2269645" cy="2914737"/>
          </a:xfrm>
          <a:prstGeom prst="rect">
            <a:avLst/>
          </a:prstGeom>
          <a:ln w="12700">
            <a:miter lim="400000"/>
          </a:ln>
        </p:spPr>
      </p:pic>
      <p:pic>
        <p:nvPicPr>
          <p:cNvPr id="369" name="IMG_1046.jpeg" descr="IMG_1046.jpeg"/>
          <p:cNvPicPr>
            <a:picLocks noChangeAspect="1"/>
          </p:cNvPicPr>
          <p:nvPr/>
        </p:nvPicPr>
        <p:blipFill>
          <a:blip r:embed="rId6">
            <a:extLst/>
          </a:blip>
          <a:stretch>
            <a:fillRect/>
          </a:stretch>
        </p:blipFill>
        <p:spPr>
          <a:xfrm>
            <a:off x="252835" y="4399361"/>
            <a:ext cx="3006210" cy="386065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69"/>
                                        </p:tgtEl>
                                        <p:attrNameLst>
                                          <p:attrName>style.visibility</p:attrName>
                                        </p:attrNameLst>
                                      </p:cBhvr>
                                      <p:to>
                                        <p:strVal val="visible"/>
                                      </p:to>
                                    </p:set>
                                    <p:animEffect transition="in" filter="fade">
                                      <p:cBhvr>
                                        <p:cTn id="7" dur="1000"/>
                                        <p:tgtEl>
                                          <p:spTgt spid="3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63"/>
                                        </p:tgtEl>
                                        <p:attrNameLst>
                                          <p:attrName>style.visibility</p:attrName>
                                        </p:attrNameLst>
                                      </p:cBhvr>
                                      <p:to>
                                        <p:strVal val="visible"/>
                                      </p:to>
                                    </p:set>
                                    <p:animEffect transition="in" filter="fade">
                                      <p:cBhvr>
                                        <p:cTn id="12" dur="1000"/>
                                        <p:tgtEl>
                                          <p:spTgt spid="3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362"/>
                                        </p:tgtEl>
                                        <p:attrNameLst>
                                          <p:attrName>style.visibility</p:attrName>
                                        </p:attrNameLst>
                                      </p:cBhvr>
                                      <p:to>
                                        <p:strVal val="visible"/>
                                      </p:to>
                                    </p:set>
                                    <p:animEffect transition="in" filter="fade">
                                      <p:cBhvr>
                                        <p:cTn id="17" dur="1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3" animBg="1" advAuto="0"/>
      <p:bldP spid="363" grpId="2" animBg="1" advAuto="0"/>
      <p:bldP spid="369"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もっと5Rやサステナブルファッションに興味を持っていだだきたい！"/>
          <p:cNvSpPr txBox="1">
            <a:spLocks noGrp="1"/>
          </p:cNvSpPr>
          <p:nvPr>
            <p:ph type="body" idx="21"/>
          </p:nvPr>
        </p:nvSpPr>
        <p:spPr>
          <a:xfrm>
            <a:off x="445222" y="1628787"/>
            <a:ext cx="10332976" cy="36566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534190">
              <a:defRPr sz="7007"/>
            </a:lvl1pPr>
          </a:lstStyle>
          <a:p>
            <a:r>
              <a:t>もっと5Rやサステナブルファッションに興味を持っていだだきたい！</a:t>
            </a:r>
          </a:p>
        </p:txBody>
      </p:sp>
      <p:pic>
        <p:nvPicPr>
          <p:cNvPr id="374" name="IMG_2828.png" descr="IMG_2828.png"/>
          <p:cNvPicPr>
            <a:picLocks noChangeAspect="1"/>
          </p:cNvPicPr>
          <p:nvPr/>
        </p:nvPicPr>
        <p:blipFill>
          <a:blip r:embed="rId3">
            <a:extLst/>
          </a:blip>
          <a:stretch>
            <a:fillRect/>
          </a:stretch>
        </p:blipFill>
        <p:spPr>
          <a:xfrm>
            <a:off x="8509613" y="4096454"/>
            <a:ext cx="4919893" cy="542105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突然ですが、皆さん、、、、"/>
          <p:cNvSpPr txBox="1">
            <a:spLocks noGrp="1"/>
          </p:cNvSpPr>
          <p:nvPr>
            <p:ph type="title"/>
          </p:nvPr>
        </p:nvSpPr>
        <p:spPr>
          <a:prstGeom prst="rect">
            <a:avLst/>
          </a:prstGeom>
        </p:spPr>
        <p:txBody>
          <a:bodyPr/>
          <a:lstStyle/>
          <a:p>
            <a:r>
              <a:t>突然ですが、皆さん、、、、</a:t>
            </a:r>
          </a:p>
        </p:txBody>
      </p:sp>
      <p:sp>
        <p:nvSpPr>
          <p:cNvPr id="164" name="5R…"/>
          <p:cNvSpPr txBox="1">
            <a:spLocks noGrp="1"/>
          </p:cNvSpPr>
          <p:nvPr>
            <p:ph type="body" idx="21"/>
          </p:nvPr>
        </p:nvSpPr>
        <p:spPr>
          <a:xfrm>
            <a:off x="161365" y="2918486"/>
            <a:ext cx="14483931" cy="77179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sz="12100">
                <a:solidFill>
                  <a:schemeClr val="accent3">
                    <a:hueOff val="362282"/>
                    <a:satOff val="31803"/>
                    <a:lumOff val="-18242"/>
                  </a:schemeClr>
                </a:solidFill>
              </a:defRPr>
            </a:pPr>
            <a:r>
              <a:rPr dirty="0"/>
              <a:t>　　　</a:t>
            </a:r>
            <a:r>
              <a:rPr lang="ja-JP" altLang="en-US" dirty="0" smtClean="0"/>
              <a:t>　　</a:t>
            </a:r>
            <a:r>
              <a:rPr dirty="0" smtClean="0"/>
              <a:t>5R</a:t>
            </a:r>
          </a:p>
          <a:p>
            <a:pPr>
              <a:defRPr sz="8800"/>
            </a:pPr>
            <a:r>
              <a:rPr lang="ja-JP" altLang="en-US" dirty="0" smtClean="0"/>
              <a:t>　</a:t>
            </a:r>
            <a:r>
              <a:rPr dirty="0" err="1" smtClean="0"/>
              <a:t>って何かわかりますか</a:t>
            </a:r>
            <a:r>
              <a:rPr dirty="0" smtClean="0"/>
              <a:t>？</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63"/>
                                        </p:tgtEl>
                                        <p:attrNameLst>
                                          <p:attrName>style.visibility</p:attrName>
                                        </p:attrNameLst>
                                      </p:cBhvr>
                                      <p:to>
                                        <p:strVal val="visible"/>
                                      </p:to>
                                    </p:set>
                                    <p:animEffect transition="in" filter="fade">
                                      <p:cBhvr>
                                        <p:cTn id="7" dur="10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4">
                                            <p:bg/>
                                          </p:spTgt>
                                        </p:tgtEl>
                                        <p:attrNameLst>
                                          <p:attrName>style.visibility</p:attrName>
                                        </p:attrNameLst>
                                      </p:cBhvr>
                                      <p:to>
                                        <p:strVal val="visible"/>
                                      </p:to>
                                    </p:set>
                                    <p:animEffect transition="in" filter="fade">
                                      <p:cBhvr>
                                        <p:cTn id="12" dur="1000"/>
                                        <p:tgtEl>
                                          <p:spTgt spid="164">
                                            <p:bg/>
                                          </p:spTgt>
                                        </p:tgtEl>
                                      </p:cBhvr>
                                    </p:animEffect>
                                    <p:anim calcmode="lin" valueType="num">
                                      <p:cBhvr>
                                        <p:cTn id="13" dur="1000" fill="hold"/>
                                        <p:tgtEl>
                                          <p:spTgt spid="164">
                                            <p:bg/>
                                          </p:spTgt>
                                        </p:tgtEl>
                                        <p:attrNameLst>
                                          <p:attrName>ppt_x</p:attrName>
                                        </p:attrNameLst>
                                      </p:cBhvr>
                                      <p:tavLst>
                                        <p:tav tm="0">
                                          <p:val>
                                            <p:strVal val="#ppt_x"/>
                                          </p:val>
                                        </p:tav>
                                        <p:tav tm="100000">
                                          <p:val>
                                            <p:strVal val="#ppt_x"/>
                                          </p:val>
                                        </p:tav>
                                      </p:tavLst>
                                    </p:anim>
                                    <p:anim calcmode="lin" valueType="num">
                                      <p:cBhvr>
                                        <p:cTn id="14" dur="1000" fill="hold"/>
                                        <p:tgtEl>
                                          <p:spTgt spid="164">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4">
                                            <p:txEl>
                                              <p:pRg st="0" end="0"/>
                                            </p:txEl>
                                          </p:spTgt>
                                        </p:tgtEl>
                                        <p:attrNameLst>
                                          <p:attrName>style.visibility</p:attrName>
                                        </p:attrNameLst>
                                      </p:cBhvr>
                                      <p:to>
                                        <p:strVal val="visible"/>
                                      </p:to>
                                    </p:set>
                                    <p:animEffect transition="in" filter="fade">
                                      <p:cBhvr>
                                        <p:cTn id="19" dur="1000"/>
                                        <p:tgtEl>
                                          <p:spTgt spid="164">
                                            <p:txEl>
                                              <p:pRg st="0" end="0"/>
                                            </p:txEl>
                                          </p:spTgt>
                                        </p:tgtEl>
                                      </p:cBhvr>
                                    </p:animEffect>
                                    <p:anim calcmode="lin" valueType="num">
                                      <p:cBhvr>
                                        <p:cTn id="20" dur="1000" fill="hold"/>
                                        <p:tgtEl>
                                          <p:spTgt spid="16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6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4">
                                            <p:txEl>
                                              <p:pRg st="1" end="1"/>
                                            </p:txEl>
                                          </p:spTgt>
                                        </p:tgtEl>
                                        <p:attrNameLst>
                                          <p:attrName>style.visibility</p:attrName>
                                        </p:attrNameLst>
                                      </p:cBhvr>
                                      <p:to>
                                        <p:strVal val="visible"/>
                                      </p:to>
                                    </p:set>
                                    <p:animEffect transition="in" filter="fade">
                                      <p:cBhvr>
                                        <p:cTn id="26" dur="1000"/>
                                        <p:tgtEl>
                                          <p:spTgt spid="164">
                                            <p:txEl>
                                              <p:pRg st="1" end="1"/>
                                            </p:txEl>
                                          </p:spTgt>
                                        </p:tgtEl>
                                      </p:cBhvr>
                                    </p:animEffect>
                                    <p:anim calcmode="lin" valueType="num">
                                      <p:cBhvr>
                                        <p:cTn id="27" dur="1000" fill="hold"/>
                                        <p:tgtEl>
                                          <p:spTgt spid="16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6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1" animBg="1" advAuto="0"/>
      <p:bldP spid="164"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服の回収ボックス…"/>
          <p:cNvSpPr txBox="1">
            <a:spLocks noGrp="1"/>
          </p:cNvSpPr>
          <p:nvPr>
            <p:ph type="body" idx="21"/>
          </p:nvPr>
        </p:nvSpPr>
        <p:spPr>
          <a:xfrm>
            <a:off x="1996789" y="1794599"/>
            <a:ext cx="9573999" cy="346287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498968">
              <a:defRPr sz="9265">
                <a:latin typeface="ヒラギノ角ゴシック W6"/>
                <a:ea typeface="ヒラギノ角ゴシック W6"/>
                <a:cs typeface="ヒラギノ角ゴシック W6"/>
                <a:sym typeface="ヒラギノ角ゴシック W6"/>
              </a:defRPr>
            </a:pPr>
            <a:r>
              <a:rPr dirty="0" err="1"/>
              <a:t>服の回収ボックス</a:t>
            </a:r>
            <a:endParaRPr dirty="0"/>
          </a:p>
          <a:p>
            <a:pPr defTabSz="498968">
              <a:defRPr sz="9265">
                <a:latin typeface="ヒラギノ角ゴシック W6"/>
                <a:ea typeface="ヒラギノ角ゴシック W6"/>
                <a:cs typeface="ヒラギノ角ゴシック W6"/>
                <a:sym typeface="ヒラギノ角ゴシック W6"/>
              </a:defRPr>
            </a:pPr>
            <a:r>
              <a:rPr dirty="0"/>
              <a:t>　　</a:t>
            </a:r>
            <a:r>
              <a:rPr lang="ja-JP" altLang="en-US" dirty="0" smtClean="0"/>
              <a:t>　</a:t>
            </a:r>
            <a:r>
              <a:rPr dirty="0"/>
              <a:t>　</a:t>
            </a:r>
            <a:r>
              <a:rPr dirty="0" err="1"/>
              <a:t>設置</a:t>
            </a:r>
            <a:endParaRPr dirty="0"/>
          </a:p>
        </p:txBody>
      </p:sp>
      <p:sp>
        <p:nvSpPr>
          <p:cNvPr id="379" name="↓"/>
          <p:cNvSpPr txBox="1"/>
          <p:nvPr/>
        </p:nvSpPr>
        <p:spPr>
          <a:xfrm>
            <a:off x="5815085" y="5069660"/>
            <a:ext cx="1130301" cy="1117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0">
                <a:solidFill>
                  <a:srgbClr val="000000"/>
                </a:solidFill>
                <a:latin typeface="+mn-lt"/>
                <a:ea typeface="+mn-ea"/>
                <a:cs typeface="+mn-cs"/>
                <a:sym typeface="ヒラギノ角ゴ ProN W6"/>
              </a:defRPr>
            </a:lvl1pPr>
          </a:lstStyle>
          <a:p>
            <a:r>
              <a:rPr dirty="0"/>
              <a:t>↓</a:t>
            </a:r>
          </a:p>
        </p:txBody>
      </p:sp>
      <p:sp>
        <p:nvSpPr>
          <p:cNvPr id="380" name="裂き織り"/>
          <p:cNvSpPr txBox="1"/>
          <p:nvPr/>
        </p:nvSpPr>
        <p:spPr>
          <a:xfrm>
            <a:off x="3582179" y="6300245"/>
            <a:ext cx="5651501" cy="1492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900">
                <a:solidFill>
                  <a:srgbClr val="000000"/>
                </a:solidFill>
                <a:latin typeface="+mn-lt"/>
                <a:ea typeface="+mn-ea"/>
                <a:cs typeface="+mn-cs"/>
                <a:sym typeface="ヒラギノ角ゴ ProN W6"/>
              </a:defRPr>
            </a:lvl1pPr>
          </a:lstStyle>
          <a:p>
            <a:r>
              <a:rPr dirty="0" err="1"/>
              <a:t>裂き織り</a:t>
            </a:r>
            <a:endParaRPr dirty="0"/>
          </a:p>
        </p:txBody>
      </p:sp>
      <p:pic>
        <p:nvPicPr>
          <p:cNvPr id="381" name="線 線" descr="線 線"/>
          <p:cNvPicPr>
            <a:picLocks/>
          </p:cNvPicPr>
          <p:nvPr/>
        </p:nvPicPr>
        <p:blipFill>
          <a:blip r:embed="rId3">
            <a:extLst/>
          </a:blip>
          <a:stretch>
            <a:fillRect/>
          </a:stretch>
        </p:blipFill>
        <p:spPr>
          <a:xfrm>
            <a:off x="2013947" y="3321692"/>
            <a:ext cx="9238540" cy="76201"/>
          </a:xfrm>
          <a:prstGeom prst="rect">
            <a:avLst/>
          </a:prstGeom>
        </p:spPr>
      </p:pic>
      <p:pic>
        <p:nvPicPr>
          <p:cNvPr id="383" name="線 線" descr="線 線"/>
          <p:cNvPicPr>
            <a:picLocks/>
          </p:cNvPicPr>
          <p:nvPr/>
        </p:nvPicPr>
        <p:blipFill>
          <a:blip r:embed="rId4">
            <a:extLst/>
          </a:blip>
          <a:stretch>
            <a:fillRect/>
          </a:stretch>
        </p:blipFill>
        <p:spPr>
          <a:xfrm>
            <a:off x="5128545" y="4696996"/>
            <a:ext cx="2503383" cy="76201"/>
          </a:xfrm>
          <a:prstGeom prst="rect">
            <a:avLst/>
          </a:prstGeom>
        </p:spPr>
      </p:pic>
      <p:pic>
        <p:nvPicPr>
          <p:cNvPr id="385" name="線 線" descr="線 線"/>
          <p:cNvPicPr>
            <a:picLocks/>
          </p:cNvPicPr>
          <p:nvPr/>
        </p:nvPicPr>
        <p:blipFill>
          <a:blip r:embed="rId5">
            <a:extLst/>
          </a:blip>
          <a:stretch>
            <a:fillRect/>
          </a:stretch>
        </p:blipFill>
        <p:spPr>
          <a:xfrm>
            <a:off x="3976131" y="7905480"/>
            <a:ext cx="4863595" cy="174424"/>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78"/>
                                        </p:tgtEl>
                                        <p:attrNameLst>
                                          <p:attrName>style.visibility</p:attrName>
                                        </p:attrNameLst>
                                      </p:cBhvr>
                                      <p:to>
                                        <p:strVal val="visible"/>
                                      </p:to>
                                    </p:set>
                                    <p:animEffect transition="in" filter="fade">
                                      <p:cBhvr>
                                        <p:cTn id="7" dur="1000"/>
                                        <p:tgtEl>
                                          <p:spTgt spid="378"/>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381"/>
                                        </p:tgtEl>
                                        <p:attrNameLst>
                                          <p:attrName>style.visibility</p:attrName>
                                        </p:attrNameLst>
                                      </p:cBhvr>
                                      <p:to>
                                        <p:strVal val="visible"/>
                                      </p:to>
                                    </p:set>
                                    <p:animEffect transition="in" filter="fade">
                                      <p:cBhvr>
                                        <p:cTn id="11" dur="1000"/>
                                        <p:tgtEl>
                                          <p:spTgt spid="381"/>
                                        </p:tgtEl>
                                      </p:cBhvr>
                                    </p:animEffect>
                                  </p:childTnLst>
                                </p:cTn>
                              </p:par>
                            </p:childTnLst>
                          </p:cTn>
                        </p:par>
                        <p:par>
                          <p:cTn id="12" fill="hold">
                            <p:stCondLst>
                              <p:cond delay="2000"/>
                            </p:stCondLst>
                            <p:childTnLst>
                              <p:par>
                                <p:cTn id="13" presetID="10" presetClass="entr" fill="hold" grpId="3" nodeType="afterEffect">
                                  <p:stCondLst>
                                    <p:cond delay="0"/>
                                  </p:stCondLst>
                                  <p:iterate>
                                    <p:tmAbs val="0"/>
                                  </p:iterate>
                                  <p:childTnLst>
                                    <p:set>
                                      <p:cBhvr>
                                        <p:cTn id="14" fill="hold"/>
                                        <p:tgtEl>
                                          <p:spTgt spid="383"/>
                                        </p:tgtEl>
                                        <p:attrNameLst>
                                          <p:attrName>style.visibility</p:attrName>
                                        </p:attrNameLst>
                                      </p:cBhvr>
                                      <p:to>
                                        <p:strVal val="visible"/>
                                      </p:to>
                                    </p:set>
                                    <p:animEffect transition="in" filter="fade">
                                      <p:cBhvr>
                                        <p:cTn id="15" dur="1000"/>
                                        <p:tgtEl>
                                          <p:spTgt spid="38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4" nodeType="clickEffect">
                                  <p:stCondLst>
                                    <p:cond delay="0"/>
                                  </p:stCondLst>
                                  <p:iterate>
                                    <p:tmAbs val="0"/>
                                  </p:iterate>
                                  <p:childTnLst>
                                    <p:set>
                                      <p:cBhvr>
                                        <p:cTn id="19" fill="hold"/>
                                        <p:tgtEl>
                                          <p:spTgt spid="379"/>
                                        </p:tgtEl>
                                        <p:attrNameLst>
                                          <p:attrName>style.visibility</p:attrName>
                                        </p:attrNameLst>
                                      </p:cBhvr>
                                      <p:to>
                                        <p:strVal val="visible"/>
                                      </p:to>
                                    </p:set>
                                    <p:animEffect transition="in" filter="fade">
                                      <p:cBhvr>
                                        <p:cTn id="20" dur="1000"/>
                                        <p:tgtEl>
                                          <p:spTgt spid="37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5" nodeType="clickEffect">
                                  <p:stCondLst>
                                    <p:cond delay="0"/>
                                  </p:stCondLst>
                                  <p:iterate>
                                    <p:tmAbs val="0"/>
                                  </p:iterate>
                                  <p:childTnLst>
                                    <p:set>
                                      <p:cBhvr>
                                        <p:cTn id="24" fill="hold"/>
                                        <p:tgtEl>
                                          <p:spTgt spid="380"/>
                                        </p:tgtEl>
                                        <p:attrNameLst>
                                          <p:attrName>style.visibility</p:attrName>
                                        </p:attrNameLst>
                                      </p:cBhvr>
                                      <p:to>
                                        <p:strVal val="visible"/>
                                      </p:to>
                                    </p:set>
                                    <p:animEffect transition="in" filter="fade">
                                      <p:cBhvr>
                                        <p:cTn id="25" dur="1000"/>
                                        <p:tgtEl>
                                          <p:spTgt spid="380"/>
                                        </p:tgtEl>
                                      </p:cBhvr>
                                    </p:animEffect>
                                  </p:childTnLst>
                                </p:cTn>
                              </p:par>
                            </p:childTnLst>
                          </p:cTn>
                        </p:par>
                        <p:par>
                          <p:cTn id="26" fill="hold">
                            <p:stCondLst>
                              <p:cond delay="1000"/>
                            </p:stCondLst>
                            <p:childTnLst>
                              <p:par>
                                <p:cTn id="27" presetID="10" presetClass="entr" fill="hold" grpId="6" nodeType="afterEffect">
                                  <p:stCondLst>
                                    <p:cond delay="0"/>
                                  </p:stCondLst>
                                  <p:iterate>
                                    <p:tmAbs val="0"/>
                                  </p:iterate>
                                  <p:childTnLst>
                                    <p:set>
                                      <p:cBhvr>
                                        <p:cTn id="28" fill="hold"/>
                                        <p:tgtEl>
                                          <p:spTgt spid="385"/>
                                        </p:tgtEl>
                                        <p:attrNameLst>
                                          <p:attrName>style.visibility</p:attrName>
                                        </p:attrNameLst>
                                      </p:cBhvr>
                                      <p:to>
                                        <p:strVal val="visible"/>
                                      </p:to>
                                    </p:set>
                                    <p:animEffect transition="in" filter="fade">
                                      <p:cBhvr>
                                        <p:cTn id="29" dur="10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1" animBg="1" advAuto="0"/>
      <p:bldP spid="379" grpId="4" animBg="1" advAuto="0"/>
      <p:bldP spid="380" grpId="5" animBg="1" advAuto="0"/>
      <p:bldP spid="381" grpId="2" animBg="1" advAuto="0"/>
      <p:bldP spid="383" grpId="3" animBg="1" advAuto="0"/>
      <p:bldP spid="385" grpId="6"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回収ボックスを…"/>
          <p:cNvSpPr txBox="1">
            <a:spLocks noGrp="1"/>
          </p:cNvSpPr>
          <p:nvPr>
            <p:ph type="body" idx="21"/>
          </p:nvPr>
        </p:nvSpPr>
        <p:spPr>
          <a:xfrm>
            <a:off x="510986" y="502141"/>
            <a:ext cx="11982828" cy="856180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sz="6100"/>
            </a:pPr>
            <a:r>
              <a:t>回収ボックスを</a:t>
            </a:r>
          </a:p>
          <a:p>
            <a:pPr>
              <a:defRPr sz="6100"/>
            </a:pPr>
            <a:r>
              <a:t>　　　　　　イメージすると、、</a:t>
            </a:r>
          </a:p>
        </p:txBody>
      </p:sp>
      <p:pic>
        <p:nvPicPr>
          <p:cNvPr id="391" name="IMG_0840.jpeg" descr="IMG_0840.jpeg"/>
          <p:cNvPicPr>
            <a:picLocks noChangeAspect="1"/>
          </p:cNvPicPr>
          <p:nvPr/>
        </p:nvPicPr>
        <p:blipFill>
          <a:blip r:embed="rId3">
            <a:extLst/>
          </a:blip>
          <a:stretch>
            <a:fillRect/>
          </a:stretch>
        </p:blipFill>
        <p:spPr>
          <a:xfrm>
            <a:off x="2894676" y="2935195"/>
            <a:ext cx="7215448" cy="665264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90"/>
                                        </p:tgtEl>
                                        <p:attrNameLst>
                                          <p:attrName>style.visibility</p:attrName>
                                        </p:attrNameLst>
                                      </p:cBhvr>
                                      <p:to>
                                        <p:strVal val="visible"/>
                                      </p:to>
                                    </p:set>
                                    <p:animEffect transition="in" filter="fade">
                                      <p:cBhvr>
                                        <p:cTn id="7" dur="1000"/>
                                        <p:tgtEl>
                                          <p:spTgt spid="3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91"/>
                                        </p:tgtEl>
                                        <p:attrNameLst>
                                          <p:attrName>style.visibility</p:attrName>
                                        </p:attrNameLst>
                                      </p:cBhvr>
                                      <p:to>
                                        <p:strVal val="visible"/>
                                      </p:to>
                                    </p:set>
                                    <p:animEffect transition="in" filter="fade">
                                      <p:cBhvr>
                                        <p:cTn id="12" dur="1000"/>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1" animBg="1" advAuto="0"/>
      <p:bldP spid="391"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回収ボックスの設置場所"/>
          <p:cNvSpPr txBox="1">
            <a:spLocks noGrp="1"/>
          </p:cNvSpPr>
          <p:nvPr>
            <p:ph type="title"/>
          </p:nvPr>
        </p:nvSpPr>
        <p:spPr>
          <a:prstGeom prst="rect">
            <a:avLst/>
          </a:prstGeom>
        </p:spPr>
        <p:txBody>
          <a:bodyPr/>
          <a:lstStyle/>
          <a:p>
            <a:r>
              <a:t>回収ボックスの</a:t>
            </a:r>
            <a:r>
              <a:rPr>
                <a:solidFill>
                  <a:schemeClr val="accent1"/>
                </a:solidFill>
              </a:rPr>
              <a:t>設置場所</a:t>
            </a:r>
          </a:p>
        </p:txBody>
      </p:sp>
      <p:sp>
        <p:nvSpPr>
          <p:cNvPr id="396" name="どこの地区にもある…"/>
          <p:cNvSpPr txBox="1">
            <a:spLocks noGrp="1"/>
          </p:cNvSpPr>
          <p:nvPr>
            <p:ph type="body" idx="21"/>
          </p:nvPr>
        </p:nvSpPr>
        <p:spPr>
          <a:xfrm>
            <a:off x="698499" y="1867338"/>
            <a:ext cx="11607802" cy="724199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sz="8500"/>
            </a:pPr>
            <a:r>
              <a:t>　</a:t>
            </a:r>
            <a:r>
              <a:rPr>
                <a:solidFill>
                  <a:schemeClr val="accent1"/>
                </a:solidFill>
              </a:rPr>
              <a:t>どこの地区</a:t>
            </a:r>
            <a:r>
              <a:t>にもある</a:t>
            </a:r>
          </a:p>
          <a:p>
            <a:pPr>
              <a:defRPr sz="8500"/>
            </a:pPr>
            <a:r>
              <a:t>　　　　　↓</a:t>
            </a:r>
          </a:p>
          <a:p>
            <a:pPr>
              <a:defRPr sz="8500"/>
            </a:pPr>
            <a:r>
              <a:t>・</a:t>
            </a:r>
            <a:r>
              <a:rPr>
                <a:solidFill>
                  <a:schemeClr val="accent3">
                    <a:hueOff val="362282"/>
                    <a:satOff val="31803"/>
                    <a:lumOff val="-18242"/>
                  </a:schemeClr>
                </a:solidFill>
              </a:rPr>
              <a:t>小学校</a:t>
            </a:r>
          </a:p>
          <a:p>
            <a:pPr>
              <a:defRPr sz="8500"/>
            </a:pPr>
            <a:r>
              <a:t>・</a:t>
            </a:r>
            <a:r>
              <a:rPr>
                <a:solidFill>
                  <a:schemeClr val="accent3">
                    <a:hueOff val="362282"/>
                    <a:satOff val="31803"/>
                    <a:lumOff val="-18242"/>
                  </a:schemeClr>
                </a:solidFill>
              </a:rPr>
              <a:t>各地区</a:t>
            </a:r>
            <a:r>
              <a:t>の</a:t>
            </a:r>
            <a:r>
              <a:rPr>
                <a:solidFill>
                  <a:schemeClr val="accent3">
                    <a:hueOff val="362282"/>
                    <a:satOff val="31803"/>
                    <a:lumOff val="-18242"/>
                  </a:schemeClr>
                </a:solidFill>
              </a:rPr>
              <a:t>公民館</a:t>
            </a:r>
          </a:p>
        </p:txBody>
      </p:sp>
      <p:sp>
        <p:nvSpPr>
          <p:cNvPr id="397" name="線"/>
          <p:cNvSpPr/>
          <p:nvPr/>
        </p:nvSpPr>
        <p:spPr>
          <a:xfrm>
            <a:off x="1420238" y="3216011"/>
            <a:ext cx="5000017" cy="0"/>
          </a:xfrm>
          <a:prstGeom prst="line">
            <a:avLst/>
          </a:prstGeom>
          <a:ln w="50800">
            <a:solidFill>
              <a:srgbClr val="000000"/>
            </a:solidFill>
            <a:miter lim="400000"/>
          </a:ln>
        </p:spPr>
        <p:txBody>
          <a:bodyPr lIns="50800" tIns="50800" rIns="50800" bIns="50800" anchor="ctr"/>
          <a:lstStyle/>
          <a:p>
            <a:endParaRPr/>
          </a:p>
        </p:txBody>
      </p:sp>
      <p:sp>
        <p:nvSpPr>
          <p:cNvPr id="398" name="線"/>
          <p:cNvSpPr/>
          <p:nvPr/>
        </p:nvSpPr>
        <p:spPr>
          <a:xfrm flipV="1">
            <a:off x="1420238" y="5797686"/>
            <a:ext cx="2840477" cy="3500"/>
          </a:xfrm>
          <a:prstGeom prst="line">
            <a:avLst/>
          </a:prstGeom>
          <a:ln w="50800">
            <a:solidFill>
              <a:srgbClr val="000000"/>
            </a:solidFill>
            <a:miter lim="400000"/>
          </a:ln>
        </p:spPr>
        <p:txBody>
          <a:bodyPr lIns="50800" tIns="50800" rIns="50800" bIns="50800" anchor="ctr"/>
          <a:lstStyle/>
          <a:p>
            <a:endParaRPr/>
          </a:p>
        </p:txBody>
      </p:sp>
      <p:sp>
        <p:nvSpPr>
          <p:cNvPr id="399" name="線"/>
          <p:cNvSpPr/>
          <p:nvPr/>
        </p:nvSpPr>
        <p:spPr>
          <a:xfrm>
            <a:off x="1420238" y="7191279"/>
            <a:ext cx="7863666" cy="1"/>
          </a:xfrm>
          <a:prstGeom prst="line">
            <a:avLst/>
          </a:prstGeom>
          <a:ln w="50800">
            <a:solidFill>
              <a:srgbClr val="000000"/>
            </a:solidFill>
            <a:miter lim="400000"/>
          </a:ln>
        </p:spPr>
        <p:txBody>
          <a:bodyPr lIns="50800" tIns="50800" rIns="50800" bIns="50800"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95"/>
                                        </p:tgtEl>
                                        <p:attrNameLst>
                                          <p:attrName>style.visibility</p:attrName>
                                        </p:attrNameLst>
                                      </p:cBhvr>
                                      <p:to>
                                        <p:strVal val="visible"/>
                                      </p:to>
                                    </p:set>
                                    <p:animEffect transition="in" filter="fade">
                                      <p:cBhvr>
                                        <p:cTn id="7" dur="1000"/>
                                        <p:tgtEl>
                                          <p:spTgt spid="3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96"/>
                                        </p:tgtEl>
                                        <p:attrNameLst>
                                          <p:attrName>style.visibility</p:attrName>
                                        </p:attrNameLst>
                                      </p:cBhvr>
                                      <p:to>
                                        <p:strVal val="visible"/>
                                      </p:to>
                                    </p:set>
                                    <p:animEffect transition="in" filter="fade">
                                      <p:cBhvr>
                                        <p:cTn id="12" dur="1000"/>
                                        <p:tgtEl>
                                          <p:spTgt spid="3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397"/>
                                        </p:tgtEl>
                                        <p:attrNameLst>
                                          <p:attrName>style.visibility</p:attrName>
                                        </p:attrNameLst>
                                      </p:cBhvr>
                                      <p:to>
                                        <p:strVal val="visible"/>
                                      </p:to>
                                    </p:set>
                                    <p:animEffect transition="in" filter="fade">
                                      <p:cBhvr>
                                        <p:cTn id="17" dur="1000"/>
                                        <p:tgtEl>
                                          <p:spTgt spid="3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398"/>
                                        </p:tgtEl>
                                        <p:attrNameLst>
                                          <p:attrName>style.visibility</p:attrName>
                                        </p:attrNameLst>
                                      </p:cBhvr>
                                      <p:to>
                                        <p:strVal val="visible"/>
                                      </p:to>
                                    </p:set>
                                    <p:animEffect transition="in" filter="fade">
                                      <p:cBhvr>
                                        <p:cTn id="22" dur="1000"/>
                                        <p:tgtEl>
                                          <p:spTgt spid="39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399"/>
                                        </p:tgtEl>
                                        <p:attrNameLst>
                                          <p:attrName>style.visibility</p:attrName>
                                        </p:attrNameLst>
                                      </p:cBhvr>
                                      <p:to>
                                        <p:strVal val="visible"/>
                                      </p:to>
                                    </p:set>
                                    <p:animEffect transition="in" filter="fade">
                                      <p:cBhvr>
                                        <p:cTn id="27" dur="10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1" animBg="1" advAuto="0"/>
      <p:bldP spid="396" grpId="2" animBg="1" advAuto="0"/>
      <p:bldP spid="397" grpId="3" animBg="1" advAuto="0"/>
      <p:bldP spid="398" grpId="4" animBg="1" advAuto="0"/>
      <p:bldP spid="399" grpId="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五ヶ瀬町広報誌で宣伝…"/>
          <p:cNvSpPr txBox="1"/>
          <p:nvPr/>
        </p:nvSpPr>
        <p:spPr>
          <a:xfrm>
            <a:off x="1327150" y="1751929"/>
            <a:ext cx="10350501" cy="443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6200">
                <a:solidFill>
                  <a:srgbClr val="000000"/>
                </a:solidFill>
                <a:latin typeface="+mn-lt"/>
                <a:ea typeface="+mn-ea"/>
                <a:cs typeface="+mn-cs"/>
                <a:sym typeface="ヒラギノ角ゴ ProN W6"/>
              </a:defRPr>
            </a:pPr>
            <a:r>
              <a:rPr>
                <a:solidFill>
                  <a:schemeClr val="accent1"/>
                </a:solidFill>
              </a:rPr>
              <a:t>五ヶ瀬町広報誌</a:t>
            </a:r>
            <a:r>
              <a:t>で宣伝</a:t>
            </a:r>
          </a:p>
          <a:p>
            <a:pPr>
              <a:defRPr sz="6200">
                <a:solidFill>
                  <a:srgbClr val="000000"/>
                </a:solidFill>
                <a:latin typeface="+mn-lt"/>
                <a:ea typeface="+mn-ea"/>
                <a:cs typeface="+mn-cs"/>
                <a:sym typeface="ヒラギノ角ゴ ProN W6"/>
              </a:defRPr>
            </a:pPr>
            <a:r>
              <a:t>（回収ボックスを設置する）</a:t>
            </a:r>
          </a:p>
          <a:p>
            <a:pPr>
              <a:defRPr sz="6200">
                <a:solidFill>
                  <a:srgbClr val="000000"/>
                </a:solidFill>
                <a:latin typeface="+mn-lt"/>
                <a:ea typeface="+mn-ea"/>
                <a:cs typeface="+mn-cs"/>
                <a:sym typeface="ヒラギノ角ゴ ProN W6"/>
              </a:defRPr>
            </a:pPr>
            <a:endParaRPr/>
          </a:p>
        </p:txBody>
      </p:sp>
      <p:sp>
        <p:nvSpPr>
          <p:cNvPr id="404" name="線"/>
          <p:cNvSpPr/>
          <p:nvPr/>
        </p:nvSpPr>
        <p:spPr>
          <a:xfrm flipV="1">
            <a:off x="2623211" y="3501957"/>
            <a:ext cx="5334015" cy="13781"/>
          </a:xfrm>
          <a:prstGeom prst="line">
            <a:avLst/>
          </a:prstGeom>
          <a:ln w="63500">
            <a:solidFill>
              <a:schemeClr val="accent1"/>
            </a:solidFill>
            <a:miter lim="400000"/>
          </a:ln>
        </p:spPr>
        <p:txBody>
          <a:bodyPr lIns="50800" tIns="50800" rIns="50800" bIns="50800" anchor="ctr"/>
          <a:lstStyle/>
          <a:p>
            <a:endParaRPr/>
          </a:p>
        </p:txBody>
      </p:sp>
      <p:sp>
        <p:nvSpPr>
          <p:cNvPr id="405" name="↓"/>
          <p:cNvSpPr txBox="1"/>
          <p:nvPr/>
        </p:nvSpPr>
        <p:spPr>
          <a:xfrm>
            <a:off x="5994399" y="4124939"/>
            <a:ext cx="1016001" cy="1009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100">
                <a:solidFill>
                  <a:srgbClr val="000000"/>
                </a:solidFill>
              </a:defRPr>
            </a:lvl1pPr>
          </a:lstStyle>
          <a:p>
            <a:r>
              <a:t>↓</a:t>
            </a:r>
          </a:p>
        </p:txBody>
      </p:sp>
      <p:sp>
        <p:nvSpPr>
          <p:cNvPr id="406" name="【回収ボックスを1ヶ月間設置】"/>
          <p:cNvSpPr txBox="1"/>
          <p:nvPr/>
        </p:nvSpPr>
        <p:spPr>
          <a:xfrm>
            <a:off x="653135" y="6232583"/>
            <a:ext cx="11698530"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6200">
                <a:solidFill>
                  <a:srgbClr val="000000"/>
                </a:solidFill>
                <a:latin typeface="+mn-lt"/>
                <a:ea typeface="+mn-ea"/>
                <a:cs typeface="+mn-cs"/>
                <a:sym typeface="ヒラギノ角ゴ ProN W6"/>
              </a:defRPr>
            </a:pPr>
            <a:r>
              <a:t>【</a:t>
            </a:r>
            <a:r>
              <a:rPr>
                <a:solidFill>
                  <a:schemeClr val="accent1"/>
                </a:solidFill>
              </a:rPr>
              <a:t>回収ボックス</a:t>
            </a:r>
            <a:r>
              <a:t>を</a:t>
            </a:r>
            <a:r>
              <a:rPr>
                <a:solidFill>
                  <a:schemeClr val="accent1"/>
                </a:solidFill>
              </a:rPr>
              <a:t>1ヶ月間設置</a:t>
            </a:r>
            <a:r>
              <a:t>】</a:t>
            </a:r>
          </a:p>
        </p:txBody>
      </p:sp>
      <p:sp>
        <p:nvSpPr>
          <p:cNvPr id="407" name="11月１日〜１１月31日"/>
          <p:cNvSpPr txBox="1"/>
          <p:nvPr/>
        </p:nvSpPr>
        <p:spPr>
          <a:xfrm>
            <a:off x="1949796" y="5123693"/>
            <a:ext cx="9105208" cy="88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6200">
                <a:solidFill>
                  <a:srgbClr val="000000"/>
                </a:solidFill>
                <a:latin typeface="+mn-lt"/>
                <a:ea typeface="+mn-ea"/>
                <a:cs typeface="+mn-cs"/>
                <a:sym typeface="ヒラギノ角ゴ ProN W6"/>
              </a:defRPr>
            </a:lvl1pPr>
          </a:lstStyle>
          <a:p>
            <a:r>
              <a:t>11月１日〜１１月31日</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03"/>
                                        </p:tgtEl>
                                        <p:attrNameLst>
                                          <p:attrName>style.visibility</p:attrName>
                                        </p:attrNameLst>
                                      </p:cBhvr>
                                      <p:to>
                                        <p:strVal val="visible"/>
                                      </p:to>
                                    </p:set>
                                    <p:animEffect transition="in" filter="fade">
                                      <p:cBhvr>
                                        <p:cTn id="7" dur="1000"/>
                                        <p:tgtEl>
                                          <p:spTgt spid="4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404"/>
                                        </p:tgtEl>
                                        <p:attrNameLst>
                                          <p:attrName>style.visibility</p:attrName>
                                        </p:attrNameLst>
                                      </p:cBhvr>
                                      <p:to>
                                        <p:strVal val="visible"/>
                                      </p:to>
                                    </p:set>
                                    <p:animEffect transition="in" filter="fade">
                                      <p:cBhvr>
                                        <p:cTn id="12" dur="1000"/>
                                        <p:tgtEl>
                                          <p:spTgt spid="4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405"/>
                                        </p:tgtEl>
                                        <p:attrNameLst>
                                          <p:attrName>style.visibility</p:attrName>
                                        </p:attrNameLst>
                                      </p:cBhvr>
                                      <p:to>
                                        <p:strVal val="visible"/>
                                      </p:to>
                                    </p:set>
                                    <p:animEffect transition="in" filter="fade">
                                      <p:cBhvr>
                                        <p:cTn id="17" dur="1000"/>
                                        <p:tgtEl>
                                          <p:spTgt spid="4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407"/>
                                        </p:tgtEl>
                                        <p:attrNameLst>
                                          <p:attrName>style.visibility</p:attrName>
                                        </p:attrNameLst>
                                      </p:cBhvr>
                                      <p:to>
                                        <p:strVal val="visible"/>
                                      </p:to>
                                    </p:set>
                                    <p:animEffect transition="in" filter="fade">
                                      <p:cBhvr>
                                        <p:cTn id="22" dur="1000"/>
                                        <p:tgtEl>
                                          <p:spTgt spid="4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406"/>
                                        </p:tgtEl>
                                        <p:attrNameLst>
                                          <p:attrName>style.visibility</p:attrName>
                                        </p:attrNameLst>
                                      </p:cBhvr>
                                      <p:to>
                                        <p:strVal val="visible"/>
                                      </p:to>
                                    </p:set>
                                    <p:animEffect transition="in" filter="fade">
                                      <p:cBhvr>
                                        <p:cTn id="27" dur="1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1" animBg="1" advAuto="0"/>
      <p:bldP spid="404" grpId="2" animBg="1" advAuto="0"/>
      <p:bldP spid="405" grpId="3" animBg="1" advAuto="0"/>
      <p:bldP spid="406" grpId="5" animBg="1" advAuto="0"/>
      <p:bldP spid="407" grpId="4"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持ってくる服の条件"/>
          <p:cNvSpPr txBox="1">
            <a:spLocks noGrp="1"/>
          </p:cNvSpPr>
          <p:nvPr>
            <p:ph type="title"/>
          </p:nvPr>
        </p:nvSpPr>
        <p:spPr>
          <a:prstGeom prst="rect">
            <a:avLst/>
          </a:prstGeom>
        </p:spPr>
        <p:txBody>
          <a:bodyPr/>
          <a:lstStyle/>
          <a:p>
            <a:r>
              <a:t>持ってくる服の条件</a:t>
            </a:r>
          </a:p>
        </p:txBody>
      </p:sp>
      <p:sp>
        <p:nvSpPr>
          <p:cNvPr id="412" name="・洗濯の上で持ってくる…"/>
          <p:cNvSpPr txBox="1">
            <a:spLocks noGrp="1"/>
          </p:cNvSpPr>
          <p:nvPr>
            <p:ph type="body" idx="21"/>
          </p:nvPr>
        </p:nvSpPr>
        <p:spPr>
          <a:xfrm>
            <a:off x="395593" y="3179934"/>
            <a:ext cx="12595854" cy="793435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sz="7200"/>
            </a:pPr>
            <a:r>
              <a:t>・洗濯の上で持ってくる</a:t>
            </a:r>
          </a:p>
          <a:p>
            <a:pPr>
              <a:defRPr sz="7200"/>
            </a:pPr>
            <a:endParaRPr/>
          </a:p>
          <a:p>
            <a:pPr>
              <a:defRPr sz="7200"/>
            </a:pPr>
            <a:r>
              <a:t>・下着・水着・靴・靴下以外</a:t>
            </a:r>
          </a:p>
        </p:txBody>
      </p:sp>
      <p:pic>
        <p:nvPicPr>
          <p:cNvPr id="413" name="線 線" descr="線 線"/>
          <p:cNvPicPr>
            <a:picLocks/>
          </p:cNvPicPr>
          <p:nvPr/>
        </p:nvPicPr>
        <p:blipFill>
          <a:blip r:embed="rId3">
            <a:extLst/>
          </a:blip>
          <a:stretch>
            <a:fillRect/>
          </a:stretch>
        </p:blipFill>
        <p:spPr>
          <a:xfrm>
            <a:off x="1108554" y="6557846"/>
            <a:ext cx="1747088" cy="76201"/>
          </a:xfrm>
          <a:prstGeom prst="rect">
            <a:avLst/>
          </a:prstGeom>
        </p:spPr>
      </p:pic>
      <p:pic>
        <p:nvPicPr>
          <p:cNvPr id="415" name="線 線" descr="線 線"/>
          <p:cNvPicPr>
            <a:picLocks/>
          </p:cNvPicPr>
          <p:nvPr/>
        </p:nvPicPr>
        <p:blipFill>
          <a:blip r:embed="rId3">
            <a:extLst/>
          </a:blip>
          <a:stretch>
            <a:fillRect/>
          </a:stretch>
        </p:blipFill>
        <p:spPr>
          <a:xfrm>
            <a:off x="3107927" y="6559465"/>
            <a:ext cx="1747088" cy="76201"/>
          </a:xfrm>
          <a:prstGeom prst="rect">
            <a:avLst/>
          </a:prstGeom>
        </p:spPr>
      </p:pic>
      <p:pic>
        <p:nvPicPr>
          <p:cNvPr id="417" name="線 線" descr="線 線"/>
          <p:cNvPicPr>
            <a:picLocks/>
          </p:cNvPicPr>
          <p:nvPr/>
        </p:nvPicPr>
        <p:blipFill>
          <a:blip r:embed="rId3">
            <a:extLst/>
          </a:blip>
          <a:stretch>
            <a:fillRect/>
          </a:stretch>
        </p:blipFill>
        <p:spPr>
          <a:xfrm>
            <a:off x="5346146" y="6556443"/>
            <a:ext cx="1156254" cy="126755"/>
          </a:xfrm>
          <a:prstGeom prst="rect">
            <a:avLst/>
          </a:prstGeom>
        </p:spPr>
      </p:pic>
      <p:pic>
        <p:nvPicPr>
          <p:cNvPr id="419" name="線 線" descr="線 線"/>
          <p:cNvPicPr>
            <a:picLocks/>
          </p:cNvPicPr>
          <p:nvPr/>
        </p:nvPicPr>
        <p:blipFill>
          <a:blip r:embed="rId4">
            <a:extLst/>
          </a:blip>
          <a:stretch>
            <a:fillRect/>
          </a:stretch>
        </p:blipFill>
        <p:spPr>
          <a:xfrm>
            <a:off x="6993531" y="6557846"/>
            <a:ext cx="3673625" cy="76201"/>
          </a:xfrm>
          <a:prstGeom prst="rect">
            <a:avLst/>
          </a:prstGeom>
        </p:spPr>
      </p:pic>
      <p:pic>
        <p:nvPicPr>
          <p:cNvPr id="421" name="線 線" descr="線 線"/>
          <p:cNvPicPr>
            <a:picLocks/>
          </p:cNvPicPr>
          <p:nvPr/>
        </p:nvPicPr>
        <p:blipFill>
          <a:blip r:embed="rId5">
            <a:extLst/>
          </a:blip>
          <a:stretch>
            <a:fillRect/>
          </a:stretch>
        </p:blipFill>
        <p:spPr>
          <a:xfrm>
            <a:off x="856270" y="4245183"/>
            <a:ext cx="3998745" cy="7620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11"/>
                                        </p:tgtEl>
                                        <p:attrNameLst>
                                          <p:attrName>style.visibility</p:attrName>
                                        </p:attrNameLst>
                                      </p:cBhvr>
                                      <p:to>
                                        <p:strVal val="visible"/>
                                      </p:to>
                                    </p:set>
                                    <p:animEffect transition="in" filter="fade">
                                      <p:cBhvr>
                                        <p:cTn id="7" dur="1000"/>
                                        <p:tgtEl>
                                          <p:spTgt spid="4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412"/>
                                        </p:tgtEl>
                                        <p:attrNameLst>
                                          <p:attrName>style.visibility</p:attrName>
                                        </p:attrNameLst>
                                      </p:cBhvr>
                                      <p:to>
                                        <p:strVal val="visible"/>
                                      </p:to>
                                    </p:set>
                                    <p:animEffect transition="in" filter="fade">
                                      <p:cBhvr>
                                        <p:cTn id="12" dur="1000"/>
                                        <p:tgtEl>
                                          <p:spTgt spid="4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421"/>
                                        </p:tgtEl>
                                        <p:attrNameLst>
                                          <p:attrName>style.visibility</p:attrName>
                                        </p:attrNameLst>
                                      </p:cBhvr>
                                      <p:to>
                                        <p:strVal val="visible"/>
                                      </p:to>
                                    </p:set>
                                    <p:animEffect transition="in" filter="fade">
                                      <p:cBhvr>
                                        <p:cTn id="17" dur="1000"/>
                                        <p:tgtEl>
                                          <p:spTgt spid="4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413"/>
                                        </p:tgtEl>
                                        <p:attrNameLst>
                                          <p:attrName>style.visibility</p:attrName>
                                        </p:attrNameLst>
                                      </p:cBhvr>
                                      <p:to>
                                        <p:strVal val="visible"/>
                                      </p:to>
                                    </p:set>
                                    <p:animEffect transition="in" filter="fade">
                                      <p:cBhvr>
                                        <p:cTn id="22" dur="1000"/>
                                        <p:tgtEl>
                                          <p:spTgt spid="4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415"/>
                                        </p:tgtEl>
                                        <p:attrNameLst>
                                          <p:attrName>style.visibility</p:attrName>
                                        </p:attrNameLst>
                                      </p:cBhvr>
                                      <p:to>
                                        <p:strVal val="visible"/>
                                      </p:to>
                                    </p:set>
                                    <p:animEffect transition="in" filter="fade">
                                      <p:cBhvr>
                                        <p:cTn id="27" dur="1000"/>
                                        <p:tgtEl>
                                          <p:spTgt spid="4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6" nodeType="clickEffect">
                                  <p:stCondLst>
                                    <p:cond delay="0"/>
                                  </p:stCondLst>
                                  <p:iterate>
                                    <p:tmAbs val="0"/>
                                  </p:iterate>
                                  <p:childTnLst>
                                    <p:set>
                                      <p:cBhvr>
                                        <p:cTn id="31" fill="hold"/>
                                        <p:tgtEl>
                                          <p:spTgt spid="417"/>
                                        </p:tgtEl>
                                        <p:attrNameLst>
                                          <p:attrName>style.visibility</p:attrName>
                                        </p:attrNameLst>
                                      </p:cBhvr>
                                      <p:to>
                                        <p:strVal val="visible"/>
                                      </p:to>
                                    </p:set>
                                    <p:animEffect transition="in" filter="fade">
                                      <p:cBhvr>
                                        <p:cTn id="32" dur="1000"/>
                                        <p:tgtEl>
                                          <p:spTgt spid="4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7" nodeType="clickEffect">
                                  <p:stCondLst>
                                    <p:cond delay="0"/>
                                  </p:stCondLst>
                                  <p:iterate>
                                    <p:tmAbs val="0"/>
                                  </p:iterate>
                                  <p:childTnLst>
                                    <p:set>
                                      <p:cBhvr>
                                        <p:cTn id="36" fill="hold"/>
                                        <p:tgtEl>
                                          <p:spTgt spid="419"/>
                                        </p:tgtEl>
                                        <p:attrNameLst>
                                          <p:attrName>style.visibility</p:attrName>
                                        </p:attrNameLst>
                                      </p:cBhvr>
                                      <p:to>
                                        <p:strVal val="visible"/>
                                      </p:to>
                                    </p:set>
                                    <p:animEffect transition="in" filter="fade">
                                      <p:cBhvr>
                                        <p:cTn id="37" dur="10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1" animBg="1" advAuto="0"/>
      <p:bldP spid="412" grpId="2" animBg="1" advAuto="0"/>
      <p:bldP spid="413" grpId="4" animBg="1" advAuto="0"/>
      <p:bldP spid="415" grpId="5" animBg="1" advAuto="0"/>
      <p:bldP spid="417" grpId="6" animBg="1" advAuto="0"/>
      <p:bldP spid="419" grpId="7" animBg="1" advAuto="0"/>
      <p:bldP spid="421" grpId="3"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きっと服がたくさん…"/>
          <p:cNvSpPr txBox="1">
            <a:spLocks noGrp="1"/>
          </p:cNvSpPr>
          <p:nvPr>
            <p:ph type="body" idx="21"/>
          </p:nvPr>
        </p:nvSpPr>
        <p:spPr>
          <a:xfrm>
            <a:off x="698500" y="850436"/>
            <a:ext cx="7114683" cy="3001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528319">
              <a:defRPr sz="6119"/>
            </a:pPr>
            <a:r>
              <a:t>きっと服がたくさん</a:t>
            </a:r>
          </a:p>
          <a:p>
            <a:pPr defTabSz="528319">
              <a:defRPr sz="6119"/>
            </a:pPr>
            <a:r>
              <a:t>　集まるだろう！</a:t>
            </a:r>
          </a:p>
        </p:txBody>
      </p:sp>
      <p:pic>
        <p:nvPicPr>
          <p:cNvPr id="427" name="IMG_2880.png" descr="IMG_2880.png"/>
          <p:cNvPicPr>
            <a:picLocks noChangeAspect="1"/>
          </p:cNvPicPr>
          <p:nvPr/>
        </p:nvPicPr>
        <p:blipFill>
          <a:blip r:embed="rId3">
            <a:extLst/>
          </a:blip>
          <a:stretch>
            <a:fillRect/>
          </a:stretch>
        </p:blipFill>
        <p:spPr>
          <a:xfrm>
            <a:off x="8956306" y="512060"/>
            <a:ext cx="2636363" cy="3295454"/>
          </a:xfrm>
          <a:prstGeom prst="rect">
            <a:avLst/>
          </a:prstGeom>
          <a:ln w="12700">
            <a:miter lim="400000"/>
          </a:ln>
        </p:spPr>
      </p:pic>
      <p:sp>
        <p:nvSpPr>
          <p:cNvPr id="428" name="↓"/>
          <p:cNvSpPr txBox="1"/>
          <p:nvPr/>
        </p:nvSpPr>
        <p:spPr>
          <a:xfrm>
            <a:off x="3563691" y="3484217"/>
            <a:ext cx="1384301" cy="137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0">
                <a:solidFill>
                  <a:srgbClr val="000000"/>
                </a:solidFill>
                <a:latin typeface="+mn-lt"/>
                <a:ea typeface="+mn-ea"/>
                <a:cs typeface="+mn-cs"/>
                <a:sym typeface="ヒラギノ角ゴ ProN W6"/>
              </a:defRPr>
            </a:lvl1pPr>
          </a:lstStyle>
          <a:p>
            <a:r>
              <a:t>↓</a:t>
            </a:r>
          </a:p>
        </p:txBody>
      </p:sp>
      <p:sp>
        <p:nvSpPr>
          <p:cNvPr id="429" name="処理が大変！！"/>
          <p:cNvSpPr txBox="1"/>
          <p:nvPr/>
        </p:nvSpPr>
        <p:spPr>
          <a:xfrm>
            <a:off x="988577" y="5812937"/>
            <a:ext cx="6974465" cy="1041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7400">
                <a:solidFill>
                  <a:srgbClr val="000000"/>
                </a:solidFill>
                <a:latin typeface="+mn-lt"/>
                <a:ea typeface="+mn-ea"/>
                <a:cs typeface="+mn-cs"/>
                <a:sym typeface="ヒラギノ角ゴ ProN W6"/>
              </a:defRPr>
            </a:lvl1pPr>
          </a:lstStyle>
          <a:p>
            <a:r>
              <a:t>処理が大変！！</a:t>
            </a:r>
          </a:p>
        </p:txBody>
      </p:sp>
      <p:pic>
        <p:nvPicPr>
          <p:cNvPr id="430" name="IMG_2881.png" descr="IMG_2881.png"/>
          <p:cNvPicPr>
            <a:picLocks noChangeAspect="1"/>
          </p:cNvPicPr>
          <p:nvPr/>
        </p:nvPicPr>
        <p:blipFill>
          <a:blip r:embed="rId4">
            <a:extLst/>
          </a:blip>
          <a:stretch>
            <a:fillRect/>
          </a:stretch>
        </p:blipFill>
        <p:spPr>
          <a:xfrm>
            <a:off x="8116460" y="4904205"/>
            <a:ext cx="4702173" cy="470217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26"/>
                                        </p:tgtEl>
                                        <p:attrNameLst>
                                          <p:attrName>style.visibility</p:attrName>
                                        </p:attrNameLst>
                                      </p:cBhvr>
                                      <p:to>
                                        <p:strVal val="visible"/>
                                      </p:to>
                                    </p:set>
                                    <p:animEffect transition="in" filter="fade">
                                      <p:cBhvr>
                                        <p:cTn id="7" dur="1000"/>
                                        <p:tgtEl>
                                          <p:spTgt spid="4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427"/>
                                        </p:tgtEl>
                                        <p:attrNameLst>
                                          <p:attrName>style.visibility</p:attrName>
                                        </p:attrNameLst>
                                      </p:cBhvr>
                                      <p:to>
                                        <p:strVal val="visible"/>
                                      </p:to>
                                    </p:set>
                                    <p:animEffect transition="in" filter="fade">
                                      <p:cBhvr>
                                        <p:cTn id="12" dur="1000"/>
                                        <p:tgtEl>
                                          <p:spTgt spid="4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428"/>
                                        </p:tgtEl>
                                        <p:attrNameLst>
                                          <p:attrName>style.visibility</p:attrName>
                                        </p:attrNameLst>
                                      </p:cBhvr>
                                      <p:to>
                                        <p:strVal val="visible"/>
                                      </p:to>
                                    </p:set>
                                    <p:animEffect transition="in" filter="fade">
                                      <p:cBhvr>
                                        <p:cTn id="17" dur="1000"/>
                                        <p:tgtEl>
                                          <p:spTgt spid="4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429"/>
                                        </p:tgtEl>
                                        <p:attrNameLst>
                                          <p:attrName>style.visibility</p:attrName>
                                        </p:attrNameLst>
                                      </p:cBhvr>
                                      <p:to>
                                        <p:strVal val="visible"/>
                                      </p:to>
                                    </p:set>
                                    <p:animEffect transition="in" filter="fade">
                                      <p:cBhvr>
                                        <p:cTn id="22" dur="1000"/>
                                        <p:tgtEl>
                                          <p:spTgt spid="4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430"/>
                                        </p:tgtEl>
                                        <p:attrNameLst>
                                          <p:attrName>style.visibility</p:attrName>
                                        </p:attrNameLst>
                                      </p:cBhvr>
                                      <p:to>
                                        <p:strVal val="visible"/>
                                      </p:to>
                                    </p:set>
                                    <p:animEffect transition="in" filter="fade">
                                      <p:cBhvr>
                                        <p:cTn id="27" dur="10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 grpId="1" animBg="1" advAuto="0"/>
      <p:bldP spid="427" grpId="2" animBg="1" advAuto="0"/>
      <p:bldP spid="428" grpId="3" animBg="1" advAuto="0"/>
      <p:bldP spid="429" grpId="4" animBg="1" advAuto="0"/>
      <p:bldP spid="430" grpId="5"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アパレルショップに…"/>
          <p:cNvSpPr txBox="1">
            <a:spLocks noGrp="1"/>
          </p:cNvSpPr>
          <p:nvPr>
            <p:ph type="title"/>
          </p:nvPr>
        </p:nvSpPr>
        <p:spPr>
          <a:xfrm>
            <a:off x="2057400" y="3629426"/>
            <a:ext cx="9520519" cy="7586195"/>
          </a:xfrm>
          <a:prstGeom prst="rect">
            <a:avLst/>
          </a:prstGeom>
        </p:spPr>
        <p:txBody>
          <a:bodyPr/>
          <a:lstStyle/>
          <a:p>
            <a:pPr>
              <a:defRPr sz="8500" spc="-170"/>
            </a:pPr>
            <a:r>
              <a:rPr dirty="0" err="1"/>
              <a:t>アパレルショップに</a:t>
            </a:r>
            <a:endParaRPr dirty="0"/>
          </a:p>
          <a:p>
            <a:pPr>
              <a:defRPr sz="8500" spc="-170"/>
            </a:pPr>
            <a:r>
              <a:rPr dirty="0"/>
              <a:t>　　　　</a:t>
            </a:r>
            <a:r>
              <a:rPr dirty="0" err="1"/>
              <a:t>頼るべき</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34"/>
                                        </p:tgtEl>
                                        <p:attrNameLst>
                                          <p:attrName>style.visibility</p:attrName>
                                        </p:attrNameLst>
                                      </p:cBhvr>
                                      <p:to>
                                        <p:strVal val="visible"/>
                                      </p:to>
                                    </p:set>
                                    <p:anim calcmode="lin" valueType="num">
                                      <p:cBhvr>
                                        <p:cTn id="7" dur="750" fill="hold"/>
                                        <p:tgtEl>
                                          <p:spTgt spid="434"/>
                                        </p:tgtEl>
                                        <p:attrNameLst>
                                          <p:attrName>ppt_w</p:attrName>
                                        </p:attrNameLst>
                                      </p:cBhvr>
                                      <p:tavLst>
                                        <p:tav tm="0">
                                          <p:val>
                                            <p:fltVal val="0"/>
                                          </p:val>
                                        </p:tav>
                                        <p:tav tm="100000">
                                          <p:val>
                                            <p:strVal val="#ppt_w"/>
                                          </p:val>
                                        </p:tav>
                                      </p:tavLst>
                                    </p:anim>
                                    <p:anim calcmode="lin" valueType="num">
                                      <p:cBhvr>
                                        <p:cTn id="8" dur="750" fill="hold"/>
                                        <p:tgtEl>
                                          <p:spTgt spid="4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ZARA"/>
          <p:cNvSpPr txBox="1">
            <a:spLocks noGrp="1"/>
          </p:cNvSpPr>
          <p:nvPr>
            <p:ph type="title"/>
          </p:nvPr>
        </p:nvSpPr>
        <p:spPr>
          <a:xfrm>
            <a:off x="3081637" y="3663641"/>
            <a:ext cx="7273348" cy="2594090"/>
          </a:xfrm>
          <a:prstGeom prst="rect">
            <a:avLst/>
          </a:prstGeom>
        </p:spPr>
        <p:txBody>
          <a:bodyPr>
            <a:normAutofit fontScale="90000"/>
          </a:bodyPr>
          <a:lstStyle>
            <a:lvl1pPr defTabSz="1664572">
              <a:defRPr sz="22656" spc="-453">
                <a:latin typeface="Bodoni SvtyTwo ITC TT-Bold"/>
                <a:ea typeface="Bodoni SvtyTwo ITC TT-Bold"/>
                <a:cs typeface="Bodoni SvtyTwo ITC TT-Bold"/>
                <a:sym typeface="Bodoni SvtyTwo ITC TT-Bold"/>
              </a:defRPr>
            </a:lvl1pPr>
          </a:lstStyle>
          <a:p>
            <a:r>
              <a:rPr dirty="0">
                <a:latin typeface="Baskerville Old Face" panose="02020602080505020303" pitchFamily="18" charset="0"/>
              </a:rPr>
              <a:t>ZARA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38"/>
                                        </p:tgtEl>
                                        <p:attrNameLst>
                                          <p:attrName>style.visibility</p:attrName>
                                        </p:attrNameLst>
                                      </p:cBhvr>
                                      <p:to>
                                        <p:strVal val="visible"/>
                                      </p:to>
                                    </p:set>
                                    <p:animEffect transition="in" filter="fade">
                                      <p:cBhvr>
                                        <p:cTn id="7" dur="10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日融工房さんに使える服を…"/>
          <p:cNvSpPr txBox="1">
            <a:spLocks noGrp="1"/>
          </p:cNvSpPr>
          <p:nvPr>
            <p:ph type="title"/>
          </p:nvPr>
        </p:nvSpPr>
        <p:spPr>
          <a:xfrm>
            <a:off x="1592796" y="1810756"/>
            <a:ext cx="11607801" cy="2602442"/>
          </a:xfrm>
          <a:prstGeom prst="rect">
            <a:avLst/>
          </a:prstGeom>
        </p:spPr>
        <p:txBody>
          <a:bodyPr/>
          <a:lstStyle/>
          <a:p>
            <a:r>
              <a:rPr dirty="0"/>
              <a:t>　</a:t>
            </a:r>
            <a:r>
              <a:rPr dirty="0" err="1"/>
              <a:t>日融工房さんに使える服を</a:t>
            </a:r>
            <a:endParaRPr dirty="0"/>
          </a:p>
          <a:p>
            <a:r>
              <a:rPr dirty="0"/>
              <a:t>　　　　</a:t>
            </a:r>
            <a:r>
              <a:rPr dirty="0" err="1"/>
              <a:t>選んでもらう</a:t>
            </a:r>
            <a:endParaRPr dirty="0"/>
          </a:p>
        </p:txBody>
      </p:sp>
      <p:sp>
        <p:nvSpPr>
          <p:cNvPr id="443" name="↓"/>
          <p:cNvSpPr txBox="1">
            <a:spLocks noGrp="1"/>
          </p:cNvSpPr>
          <p:nvPr>
            <p:ph type="body" idx="21"/>
          </p:nvPr>
        </p:nvSpPr>
        <p:spPr>
          <a:xfrm>
            <a:off x="1592795" y="4413198"/>
            <a:ext cx="11607802" cy="166706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800"/>
            </a:lvl1pPr>
          </a:lstStyle>
          <a:p>
            <a:r>
              <a:rPr dirty="0"/>
              <a:t>                    ↓</a:t>
            </a:r>
          </a:p>
        </p:txBody>
      </p:sp>
      <p:sp>
        <p:nvSpPr>
          <p:cNvPr id="444" name="余った服をZARAへ"/>
          <p:cNvSpPr txBox="1"/>
          <p:nvPr/>
        </p:nvSpPr>
        <p:spPr>
          <a:xfrm>
            <a:off x="1932825" y="5796722"/>
            <a:ext cx="8893760" cy="106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600">
                <a:solidFill>
                  <a:srgbClr val="000000"/>
                </a:solidFill>
                <a:latin typeface="+mn-lt"/>
                <a:ea typeface="+mn-ea"/>
                <a:cs typeface="+mn-cs"/>
                <a:sym typeface="ヒラギノ角ゴ ProN W6"/>
              </a:defRPr>
            </a:lvl1pPr>
          </a:lstStyle>
          <a:p>
            <a:r>
              <a:rPr dirty="0" err="1"/>
              <a:t>余った服をZARAへ</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42"/>
                                        </p:tgtEl>
                                        <p:attrNameLst>
                                          <p:attrName>style.visibility</p:attrName>
                                        </p:attrNameLst>
                                      </p:cBhvr>
                                      <p:to>
                                        <p:strVal val="visible"/>
                                      </p:to>
                                    </p:set>
                                    <p:animEffect transition="in" filter="fade">
                                      <p:cBhvr>
                                        <p:cTn id="7" dur="1000"/>
                                        <p:tgtEl>
                                          <p:spTgt spid="4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443"/>
                                        </p:tgtEl>
                                        <p:attrNameLst>
                                          <p:attrName>style.visibility</p:attrName>
                                        </p:attrNameLst>
                                      </p:cBhvr>
                                      <p:to>
                                        <p:strVal val="visible"/>
                                      </p:to>
                                    </p:set>
                                    <p:animEffect transition="in" filter="fade">
                                      <p:cBhvr>
                                        <p:cTn id="12" dur="1000"/>
                                        <p:tgtEl>
                                          <p:spTgt spid="4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444"/>
                                        </p:tgtEl>
                                        <p:attrNameLst>
                                          <p:attrName>style.visibility</p:attrName>
                                        </p:attrNameLst>
                                      </p:cBhvr>
                                      <p:to>
                                        <p:strVal val="visible"/>
                                      </p:to>
                                    </p:set>
                                    <p:animEffect transition="in" filter="fade">
                                      <p:cBhvr>
                                        <p:cTn id="17" dur="10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 grpId="1" animBg="1" advAuto="0"/>
      <p:bldP spid="443" grpId="2" animBg="1" advAuto="0"/>
      <p:bldP spid="444" grpId="3"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このままではまだ、…"/>
          <p:cNvSpPr txBox="1">
            <a:spLocks noGrp="1"/>
          </p:cNvSpPr>
          <p:nvPr>
            <p:ph type="title"/>
          </p:nvPr>
        </p:nvSpPr>
        <p:spPr>
          <a:xfrm>
            <a:off x="1524000" y="2857872"/>
            <a:ext cx="11193663" cy="6187102"/>
          </a:xfrm>
          <a:prstGeom prst="rect">
            <a:avLst/>
          </a:prstGeom>
        </p:spPr>
        <p:txBody>
          <a:bodyPr/>
          <a:lstStyle/>
          <a:p>
            <a:pPr>
              <a:defRPr sz="9500" spc="-190">
                <a:latin typeface="ヒラギノ明朝 ProN W6"/>
                <a:ea typeface="ヒラギノ明朝 ProN W6"/>
                <a:cs typeface="ヒラギノ明朝 ProN W6"/>
                <a:sym typeface="ヒラギノ明朝 ProN W6"/>
              </a:defRPr>
            </a:pPr>
            <a:r>
              <a:rPr dirty="0" err="1"/>
              <a:t>このままではまだ</a:t>
            </a:r>
            <a:r>
              <a:rPr dirty="0"/>
              <a:t>、</a:t>
            </a:r>
          </a:p>
          <a:p>
            <a:pPr>
              <a:defRPr sz="9500" spc="-190">
                <a:latin typeface="ヒラギノ明朝 ProN W6"/>
                <a:ea typeface="ヒラギノ明朝 ProN W6"/>
                <a:cs typeface="ヒラギノ明朝 ProN W6"/>
                <a:sym typeface="ヒラギノ明朝 ProN W6"/>
              </a:defRPr>
            </a:pPr>
            <a:r>
              <a:rPr dirty="0"/>
              <a:t>　</a:t>
            </a:r>
            <a:r>
              <a:rPr dirty="0" err="1"/>
              <a:t>町外の方に知って</a:t>
            </a:r>
            <a:endParaRPr dirty="0"/>
          </a:p>
          <a:p>
            <a:pPr>
              <a:defRPr sz="9500" spc="-190">
                <a:latin typeface="ヒラギノ明朝 ProN W6"/>
                <a:ea typeface="ヒラギノ明朝 ProN W6"/>
                <a:cs typeface="ヒラギノ明朝 ProN W6"/>
                <a:sym typeface="ヒラギノ明朝 ProN W6"/>
              </a:defRPr>
            </a:pPr>
            <a:r>
              <a:rPr dirty="0"/>
              <a:t>　　　</a:t>
            </a:r>
            <a:r>
              <a:rPr dirty="0" err="1"/>
              <a:t>もらえない</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48"/>
                                        </p:tgtEl>
                                        <p:attrNameLst>
                                          <p:attrName>style.visibility</p:attrName>
                                        </p:attrNameLst>
                                      </p:cBhvr>
                                      <p:to>
                                        <p:strVal val="visible"/>
                                      </p:to>
                                    </p:set>
                                    <p:animEffect transition="in" filter="fade">
                                      <p:cBhvr>
                                        <p:cTn id="7" dur="10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5R"/>
          <p:cNvSpPr txBox="1">
            <a:spLocks noGrp="1"/>
          </p:cNvSpPr>
          <p:nvPr>
            <p:ph type="title"/>
          </p:nvPr>
        </p:nvSpPr>
        <p:spPr>
          <a:xfrm>
            <a:off x="4823802" y="1219169"/>
            <a:ext cx="11607801" cy="2436779"/>
          </a:xfrm>
          <a:prstGeom prst="rect">
            <a:avLst/>
          </a:prstGeom>
        </p:spPr>
        <p:txBody>
          <a:bodyPr/>
          <a:lstStyle/>
          <a:p>
            <a:pPr>
              <a:defRPr sz="16500" spc="-330"/>
            </a:pPr>
            <a:r>
              <a:t>5</a:t>
            </a:r>
            <a:r>
              <a:rPr>
                <a:solidFill>
                  <a:schemeClr val="accent3">
                    <a:hueOff val="362282"/>
                    <a:satOff val="31803"/>
                    <a:lumOff val="-18242"/>
                  </a:schemeClr>
                </a:solidFill>
              </a:rPr>
              <a:t>R</a:t>
            </a:r>
          </a:p>
        </p:txBody>
      </p:sp>
      <p:sp>
        <p:nvSpPr>
          <p:cNvPr id="169" name="・Refuse・Repair…"/>
          <p:cNvSpPr txBox="1">
            <a:spLocks noGrp="1"/>
          </p:cNvSpPr>
          <p:nvPr>
            <p:ph type="body" idx="21"/>
          </p:nvPr>
        </p:nvSpPr>
        <p:spPr>
          <a:xfrm>
            <a:off x="2338809" y="3489769"/>
            <a:ext cx="11701558" cy="56048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sz="8300"/>
            </a:pPr>
            <a:r>
              <a:rPr dirty="0"/>
              <a:t>・</a:t>
            </a:r>
            <a:r>
              <a:rPr dirty="0" err="1">
                <a:solidFill>
                  <a:schemeClr val="accent3">
                    <a:hueOff val="362282"/>
                    <a:satOff val="31803"/>
                    <a:lumOff val="-18242"/>
                  </a:schemeClr>
                </a:solidFill>
              </a:rPr>
              <a:t>R</a:t>
            </a:r>
            <a:r>
              <a:rPr dirty="0" err="1"/>
              <a:t>efuse・</a:t>
            </a:r>
            <a:r>
              <a:rPr dirty="0" err="1">
                <a:solidFill>
                  <a:schemeClr val="accent3">
                    <a:hueOff val="362282"/>
                    <a:satOff val="31803"/>
                    <a:lumOff val="-18242"/>
                  </a:schemeClr>
                </a:solidFill>
              </a:rPr>
              <a:t>R</a:t>
            </a:r>
            <a:r>
              <a:rPr dirty="0" err="1"/>
              <a:t>epair</a:t>
            </a:r>
            <a:endParaRPr dirty="0"/>
          </a:p>
          <a:p>
            <a:pPr>
              <a:defRPr sz="8300"/>
            </a:pPr>
            <a:r>
              <a:rPr dirty="0"/>
              <a:t>・</a:t>
            </a:r>
            <a:r>
              <a:rPr dirty="0" err="1">
                <a:solidFill>
                  <a:schemeClr val="accent3">
                    <a:hueOff val="362282"/>
                    <a:satOff val="31803"/>
                    <a:lumOff val="-18242"/>
                  </a:schemeClr>
                </a:solidFill>
              </a:rPr>
              <a:t>R</a:t>
            </a:r>
            <a:r>
              <a:rPr dirty="0" err="1"/>
              <a:t>educe・</a:t>
            </a:r>
            <a:r>
              <a:rPr dirty="0" err="1">
                <a:solidFill>
                  <a:schemeClr val="accent3">
                    <a:hueOff val="362282"/>
                    <a:satOff val="31803"/>
                    <a:lumOff val="-18242"/>
                  </a:schemeClr>
                </a:solidFill>
              </a:rPr>
              <a:t>R</a:t>
            </a:r>
            <a:r>
              <a:rPr dirty="0" err="1"/>
              <a:t>ecycle</a:t>
            </a:r>
            <a:endParaRPr dirty="0"/>
          </a:p>
          <a:p>
            <a:pPr>
              <a:defRPr sz="8300"/>
            </a:pPr>
            <a:r>
              <a:rPr dirty="0"/>
              <a:t>・</a:t>
            </a:r>
            <a:r>
              <a:rPr dirty="0">
                <a:solidFill>
                  <a:schemeClr val="accent3">
                    <a:hueOff val="362282"/>
                    <a:satOff val="31803"/>
                    <a:lumOff val="-18242"/>
                  </a:schemeClr>
                </a:solidFill>
              </a:rPr>
              <a:t>R</a:t>
            </a:r>
            <a:r>
              <a:rPr dirty="0"/>
              <a:t>euse</a:t>
            </a:r>
          </a:p>
        </p:txBody>
      </p:sp>
      <p:pic>
        <p:nvPicPr>
          <p:cNvPr id="170" name="線 線" descr="線 線"/>
          <p:cNvPicPr>
            <a:picLocks/>
          </p:cNvPicPr>
          <p:nvPr/>
        </p:nvPicPr>
        <p:blipFill>
          <a:blip r:embed="rId3">
            <a:extLst/>
          </a:blip>
          <a:stretch>
            <a:fillRect/>
          </a:stretch>
        </p:blipFill>
        <p:spPr>
          <a:xfrm>
            <a:off x="2873121" y="4749598"/>
            <a:ext cx="3309639" cy="114300"/>
          </a:xfrm>
          <a:prstGeom prst="rect">
            <a:avLst/>
          </a:prstGeom>
        </p:spPr>
      </p:pic>
      <p:pic>
        <p:nvPicPr>
          <p:cNvPr id="172" name="線 線" descr="線 線"/>
          <p:cNvPicPr>
            <a:picLocks/>
          </p:cNvPicPr>
          <p:nvPr/>
        </p:nvPicPr>
        <p:blipFill>
          <a:blip r:embed="rId3">
            <a:extLst/>
          </a:blip>
          <a:stretch>
            <a:fillRect/>
          </a:stretch>
        </p:blipFill>
        <p:spPr>
          <a:xfrm flipV="1">
            <a:off x="2873120" y="6058044"/>
            <a:ext cx="3309639" cy="120954"/>
          </a:xfrm>
          <a:prstGeom prst="rect">
            <a:avLst/>
          </a:prstGeom>
        </p:spPr>
      </p:pic>
      <p:pic>
        <p:nvPicPr>
          <p:cNvPr id="174" name="線 線" descr="線 線"/>
          <p:cNvPicPr>
            <a:picLocks/>
          </p:cNvPicPr>
          <p:nvPr/>
        </p:nvPicPr>
        <p:blipFill>
          <a:blip r:embed="rId4">
            <a:extLst/>
          </a:blip>
          <a:stretch>
            <a:fillRect/>
          </a:stretch>
        </p:blipFill>
        <p:spPr>
          <a:xfrm>
            <a:off x="6473778" y="4779584"/>
            <a:ext cx="2858767" cy="96550"/>
          </a:xfrm>
          <a:prstGeom prst="rect">
            <a:avLst/>
          </a:prstGeom>
        </p:spPr>
      </p:pic>
      <p:pic>
        <p:nvPicPr>
          <p:cNvPr id="176" name="線 線" descr="線 線"/>
          <p:cNvPicPr>
            <a:picLocks/>
          </p:cNvPicPr>
          <p:nvPr/>
        </p:nvPicPr>
        <p:blipFill>
          <a:blip r:embed="rId5">
            <a:extLst/>
          </a:blip>
          <a:stretch>
            <a:fillRect/>
          </a:stretch>
        </p:blipFill>
        <p:spPr>
          <a:xfrm>
            <a:off x="6730519" y="6058045"/>
            <a:ext cx="3588239" cy="139382"/>
          </a:xfrm>
          <a:prstGeom prst="rect">
            <a:avLst/>
          </a:prstGeom>
        </p:spPr>
      </p:pic>
      <p:pic>
        <p:nvPicPr>
          <p:cNvPr id="178" name="線 線" descr="線 線"/>
          <p:cNvPicPr>
            <a:picLocks/>
          </p:cNvPicPr>
          <p:nvPr/>
        </p:nvPicPr>
        <p:blipFill>
          <a:blip r:embed="rId6">
            <a:extLst/>
          </a:blip>
          <a:stretch>
            <a:fillRect/>
          </a:stretch>
        </p:blipFill>
        <p:spPr>
          <a:xfrm>
            <a:off x="2873120" y="7351971"/>
            <a:ext cx="2794654" cy="151839"/>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68"/>
                                        </p:tgtEl>
                                        <p:attrNameLst>
                                          <p:attrName>style.visibility</p:attrName>
                                        </p:attrNameLst>
                                      </p:cBhvr>
                                      <p:to>
                                        <p:strVal val="visible"/>
                                      </p:to>
                                    </p:set>
                                    <p:animEffect transition="in" filter="fade">
                                      <p:cBhvr>
                                        <p:cTn id="7" dur="10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2" nodeType="clickEffect">
                                  <p:stCondLst>
                                    <p:cond delay="0"/>
                                  </p:stCondLst>
                                  <p:iterate>
                                    <p:tmAbs val="0"/>
                                  </p:iterate>
                                  <p:childTnLst>
                                    <p:set>
                                      <p:cBhvr>
                                        <p:cTn id="11" fill="hold"/>
                                        <p:tgtEl>
                                          <p:spTgt spid="169"/>
                                        </p:tgtEl>
                                        <p:attrNameLst>
                                          <p:attrName>style.visibility</p:attrName>
                                        </p:attrNameLst>
                                      </p:cBhvr>
                                      <p:to>
                                        <p:strVal val="visible"/>
                                      </p:to>
                                    </p:set>
                                    <p:anim calcmode="lin" valueType="num">
                                      <p:cBhvr>
                                        <p:cTn id="12" dur="1000" fill="hold"/>
                                        <p:tgtEl>
                                          <p:spTgt spid="169"/>
                                        </p:tgtEl>
                                        <p:attrNameLst>
                                          <p:attrName>ppt_x</p:attrName>
                                        </p:attrNameLst>
                                      </p:cBhvr>
                                      <p:tavLst>
                                        <p:tav tm="0">
                                          <p:val>
                                            <p:strVal val="0-#ppt_w/2"/>
                                          </p:val>
                                        </p:tav>
                                        <p:tav tm="100000">
                                          <p:val>
                                            <p:strVal val="#ppt_x"/>
                                          </p:val>
                                        </p:tav>
                                      </p:tavLst>
                                    </p:anim>
                                    <p:anim calcmode="lin" valueType="num">
                                      <p:cBhvr>
                                        <p:cTn id="13" dur="1000" fill="hold"/>
                                        <p:tgtEl>
                                          <p:spTgt spid="16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fill="hold" grpId="3" nodeType="clickEffect">
                                  <p:stCondLst>
                                    <p:cond delay="0"/>
                                  </p:stCondLst>
                                  <p:iterate>
                                    <p:tmAbs val="0"/>
                                  </p:iterate>
                                  <p:childTnLst>
                                    <p:set>
                                      <p:cBhvr>
                                        <p:cTn id="17" fill="hold"/>
                                        <p:tgtEl>
                                          <p:spTgt spid="170"/>
                                        </p:tgtEl>
                                        <p:attrNameLst>
                                          <p:attrName>style.visibility</p:attrName>
                                        </p:attrNameLst>
                                      </p:cBhvr>
                                      <p:to>
                                        <p:strVal val="visible"/>
                                      </p:to>
                                    </p:set>
                                    <p:animEffect transition="in" filter="fade">
                                      <p:cBhvr>
                                        <p:cTn id="18" dur="1000"/>
                                        <p:tgtEl>
                                          <p:spTgt spid="17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grpId="4" nodeType="clickEffect">
                                  <p:stCondLst>
                                    <p:cond delay="0"/>
                                  </p:stCondLst>
                                  <p:iterate>
                                    <p:tmAbs val="0"/>
                                  </p:iterate>
                                  <p:childTnLst>
                                    <p:set>
                                      <p:cBhvr>
                                        <p:cTn id="22" fill="hold"/>
                                        <p:tgtEl>
                                          <p:spTgt spid="172"/>
                                        </p:tgtEl>
                                        <p:attrNameLst>
                                          <p:attrName>style.visibility</p:attrName>
                                        </p:attrNameLst>
                                      </p:cBhvr>
                                      <p:to>
                                        <p:strVal val="visible"/>
                                      </p:to>
                                    </p:set>
                                    <p:animEffect transition="in" filter="fade">
                                      <p:cBhvr>
                                        <p:cTn id="23" dur="1000"/>
                                        <p:tgtEl>
                                          <p:spTgt spid="17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fill="hold" grpId="5" nodeType="clickEffect">
                                  <p:stCondLst>
                                    <p:cond delay="0"/>
                                  </p:stCondLst>
                                  <p:iterate>
                                    <p:tmAbs val="0"/>
                                  </p:iterate>
                                  <p:childTnLst>
                                    <p:set>
                                      <p:cBhvr>
                                        <p:cTn id="27" fill="hold"/>
                                        <p:tgtEl>
                                          <p:spTgt spid="178"/>
                                        </p:tgtEl>
                                        <p:attrNameLst>
                                          <p:attrName>style.visibility</p:attrName>
                                        </p:attrNameLst>
                                      </p:cBhvr>
                                      <p:to>
                                        <p:strVal val="visible"/>
                                      </p:to>
                                    </p:set>
                                    <p:animEffect transition="in" filter="fade">
                                      <p:cBhvr>
                                        <p:cTn id="28" dur="1000"/>
                                        <p:tgtEl>
                                          <p:spTgt spid="17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fill="hold" grpId="6" nodeType="clickEffect">
                                  <p:stCondLst>
                                    <p:cond delay="0"/>
                                  </p:stCondLst>
                                  <p:iterate>
                                    <p:tmAbs val="0"/>
                                  </p:iterate>
                                  <p:childTnLst>
                                    <p:set>
                                      <p:cBhvr>
                                        <p:cTn id="32" fill="hold"/>
                                        <p:tgtEl>
                                          <p:spTgt spid="174"/>
                                        </p:tgtEl>
                                        <p:attrNameLst>
                                          <p:attrName>style.visibility</p:attrName>
                                        </p:attrNameLst>
                                      </p:cBhvr>
                                      <p:to>
                                        <p:strVal val="visible"/>
                                      </p:to>
                                    </p:set>
                                    <p:animEffect transition="in" filter="fade">
                                      <p:cBhvr>
                                        <p:cTn id="33" dur="1000"/>
                                        <p:tgtEl>
                                          <p:spTgt spid="17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fill="hold" grpId="7" nodeType="clickEffect">
                                  <p:stCondLst>
                                    <p:cond delay="0"/>
                                  </p:stCondLst>
                                  <p:iterate>
                                    <p:tmAbs val="0"/>
                                  </p:iterate>
                                  <p:childTnLst>
                                    <p:set>
                                      <p:cBhvr>
                                        <p:cTn id="37" fill="hold"/>
                                        <p:tgtEl>
                                          <p:spTgt spid="176"/>
                                        </p:tgtEl>
                                        <p:attrNameLst>
                                          <p:attrName>style.visibility</p:attrName>
                                        </p:attrNameLst>
                                      </p:cBhvr>
                                      <p:to>
                                        <p:strVal val="visible"/>
                                      </p:to>
                                    </p:set>
                                    <p:animEffect transition="in" filter="fade">
                                      <p:cBhvr>
                                        <p:cTn id="38"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1" animBg="1" advAuto="0"/>
      <p:bldP spid="169" grpId="2" animBg="1" advAuto="0"/>
      <p:bldP spid="170" grpId="3" animBg="1" advAuto="0"/>
      <p:bldP spid="172" grpId="4" animBg="1" advAuto="0"/>
      <p:bldP spid="174" grpId="6" animBg="1" advAuto="0"/>
      <p:bldP spid="176" grpId="7" animBg="1" advAuto="0"/>
      <p:bldP spid="178" grpId="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52" name="インフル…"/>
          <p:cNvSpPr txBox="1"/>
          <p:nvPr/>
        </p:nvSpPr>
        <p:spPr>
          <a:xfrm>
            <a:off x="-1745067" y="2984499"/>
            <a:ext cx="13739925" cy="378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1600">
                <a:solidFill>
                  <a:srgbClr val="FFFFFF"/>
                </a:solidFill>
                <a:latin typeface="ヒラギノ明朝 ProN W6"/>
                <a:ea typeface="ヒラギノ明朝 ProN W6"/>
                <a:cs typeface="ヒラギノ明朝 ProN W6"/>
                <a:sym typeface="ヒラギノ明朝 ProN W6"/>
              </a:defRPr>
            </a:pPr>
            <a:r>
              <a:rPr dirty="0" err="1">
                <a:latin typeface="游明朝 Demibold" panose="02020600000000000000" pitchFamily="18" charset="-128"/>
                <a:ea typeface="游明朝 Demibold" panose="02020600000000000000" pitchFamily="18" charset="-128"/>
              </a:rPr>
              <a:t>インフル</a:t>
            </a:r>
            <a:endParaRPr dirty="0">
              <a:latin typeface="游明朝 Demibold" panose="02020600000000000000" pitchFamily="18" charset="-128"/>
              <a:ea typeface="游明朝 Demibold" panose="02020600000000000000" pitchFamily="18" charset="-128"/>
            </a:endParaRPr>
          </a:p>
          <a:p>
            <a:pPr>
              <a:defRPr sz="11600">
                <a:solidFill>
                  <a:srgbClr val="FFFFFF"/>
                </a:solidFill>
                <a:latin typeface="ヒラギノ明朝 ProN W6"/>
                <a:ea typeface="ヒラギノ明朝 ProN W6"/>
                <a:cs typeface="ヒラギノ明朝 ProN W6"/>
                <a:sym typeface="ヒラギノ明朝 ProN W6"/>
              </a:defRPr>
            </a:pPr>
            <a:r>
              <a:rPr dirty="0">
                <a:latin typeface="游明朝 Demibold" panose="02020600000000000000" pitchFamily="18" charset="-128"/>
                <a:ea typeface="游明朝 Demibold" panose="02020600000000000000" pitchFamily="18" charset="-128"/>
              </a:rPr>
              <a:t>　　　　</a:t>
            </a:r>
            <a:r>
              <a:rPr dirty="0" err="1">
                <a:latin typeface="游明朝 Demibold" panose="02020600000000000000" pitchFamily="18" charset="-128"/>
                <a:ea typeface="游明朝 Demibold" panose="02020600000000000000" pitchFamily="18" charset="-128"/>
              </a:rPr>
              <a:t>エンサ</a:t>
            </a:r>
            <a:r>
              <a:rPr dirty="0">
                <a:latin typeface="游明朝 Demibold" panose="02020600000000000000" pitchFamily="18" charset="-128"/>
                <a:ea typeface="游明朝 Demibold" panose="02020600000000000000" pitchFamily="18" charset="-128"/>
              </a:rPr>
              <a:t>ー</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52"/>
                                        </p:tgtEl>
                                        <p:attrNameLst>
                                          <p:attrName>style.visibility</p:attrName>
                                        </p:attrNameLst>
                                      </p:cBhvr>
                                      <p:to>
                                        <p:strVal val="visible"/>
                                      </p:to>
                                    </p:set>
                                    <p:animEffect transition="in" filter="fade">
                                      <p:cBhvr>
                                        <p:cTn id="7" dur="1000"/>
                                        <p:tgtEl>
                                          <p:spTgt spid="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有名なインフルエンサーを起用するのはとても難しい…"/>
          <p:cNvSpPr txBox="1">
            <a:spLocks noGrp="1"/>
          </p:cNvSpPr>
          <p:nvPr>
            <p:ph type="title"/>
          </p:nvPr>
        </p:nvSpPr>
        <p:spPr>
          <a:xfrm>
            <a:off x="655227" y="1565349"/>
            <a:ext cx="10864958" cy="5747117"/>
          </a:xfrm>
          <a:prstGeom prst="rect">
            <a:avLst/>
          </a:prstGeom>
        </p:spPr>
        <p:txBody>
          <a:bodyPr/>
          <a:lstStyle/>
          <a:p>
            <a:pPr>
              <a:defRPr sz="6900" spc="-138"/>
            </a:pPr>
            <a:r>
              <a:t>有名なインフルエンサーを起用するのはとても難しい</a:t>
            </a:r>
          </a:p>
          <a:p>
            <a:pPr>
              <a:defRPr sz="6900" spc="-138"/>
            </a:pPr>
            <a:r>
              <a:t>んじゃないか、、、、</a:t>
            </a:r>
          </a:p>
        </p:txBody>
      </p:sp>
      <p:pic>
        <p:nvPicPr>
          <p:cNvPr id="457" name="IMG_1043.png" descr="IMG_1043.png"/>
          <p:cNvPicPr>
            <a:picLocks noChangeAspect="1"/>
          </p:cNvPicPr>
          <p:nvPr/>
        </p:nvPicPr>
        <p:blipFill>
          <a:blip r:embed="rId3">
            <a:extLst/>
          </a:blip>
          <a:stretch>
            <a:fillRect/>
          </a:stretch>
        </p:blipFill>
        <p:spPr>
          <a:xfrm>
            <a:off x="8018846" y="4024333"/>
            <a:ext cx="5145618" cy="572530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56"/>
                                        </p:tgtEl>
                                        <p:attrNameLst>
                                          <p:attrName>style.visibility</p:attrName>
                                        </p:attrNameLst>
                                      </p:cBhvr>
                                      <p:to>
                                        <p:strVal val="visible"/>
                                      </p:to>
                                    </p:set>
                                    <p:animEffect transition="in" filter="fade">
                                      <p:cBhvr>
                                        <p:cTn id="7" dur="1000"/>
                                        <p:tgtEl>
                                          <p:spTgt spid="4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457"/>
                                        </p:tgtEl>
                                        <p:attrNameLst>
                                          <p:attrName>style.visibility</p:attrName>
                                        </p:attrNameLst>
                                      </p:cBhvr>
                                      <p:to>
                                        <p:strVal val="visible"/>
                                      </p:to>
                                    </p:set>
                                    <p:animEffect transition="in" filter="fade">
                                      <p:cBhvr>
                                        <p:cTn id="12" dur="10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 grpId="1" animBg="1" advAuto="0"/>
      <p:bldP spid="457" grpId="2"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それは、、、"/>
          <p:cNvSpPr txBox="1">
            <a:spLocks noGrp="1"/>
          </p:cNvSpPr>
          <p:nvPr>
            <p:ph type="title"/>
          </p:nvPr>
        </p:nvSpPr>
        <p:spPr>
          <a:prstGeom prst="rect">
            <a:avLst/>
          </a:prstGeom>
        </p:spPr>
        <p:txBody>
          <a:bodyPr/>
          <a:lstStyle/>
          <a:p>
            <a:r>
              <a:t>それは、、、</a:t>
            </a:r>
          </a:p>
        </p:txBody>
      </p:sp>
      <p:sp>
        <p:nvSpPr>
          <p:cNvPr id="462" name="五ヶ瀬町在住の…"/>
          <p:cNvSpPr txBox="1">
            <a:spLocks noGrp="1"/>
          </p:cNvSpPr>
          <p:nvPr>
            <p:ph type="body" idx="21"/>
          </p:nvPr>
        </p:nvSpPr>
        <p:spPr>
          <a:xfrm>
            <a:off x="1948070" y="2999632"/>
            <a:ext cx="10516896" cy="640539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sz="8700">
                <a:gradFill flip="none" rotWithShape="1">
                  <a:gsLst>
                    <a:gs pos="0">
                      <a:srgbClr val="0056D6"/>
                    </a:gs>
                    <a:gs pos="100000">
                      <a:srgbClr val="76BB40"/>
                    </a:gs>
                  </a:gsLst>
                  <a:lin ang="5400000" scaled="0"/>
                </a:gradFill>
              </a:defRPr>
            </a:pPr>
            <a:r>
              <a:rPr dirty="0" err="1"/>
              <a:t>五ヶ瀬町在住の</a:t>
            </a:r>
            <a:endParaRPr dirty="0"/>
          </a:p>
          <a:p>
            <a:pPr>
              <a:defRPr sz="8700">
                <a:gradFill flip="none" rotWithShape="1">
                  <a:gsLst>
                    <a:gs pos="0">
                      <a:srgbClr val="0056D6"/>
                    </a:gs>
                    <a:gs pos="100000">
                      <a:srgbClr val="76BB40"/>
                    </a:gs>
                  </a:gsLst>
                  <a:lin ang="5400000" scaled="0"/>
                </a:gradFill>
              </a:defRPr>
            </a:pPr>
            <a:r>
              <a:rPr dirty="0"/>
              <a:t>　　</a:t>
            </a:r>
            <a:r>
              <a:rPr dirty="0" err="1"/>
              <a:t>インフルエンサ</a:t>
            </a:r>
            <a:r>
              <a:rPr dirty="0"/>
              <a:t>ー</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61"/>
                                        </p:tgtEl>
                                        <p:attrNameLst>
                                          <p:attrName>style.visibility</p:attrName>
                                        </p:attrNameLst>
                                      </p:cBhvr>
                                      <p:to>
                                        <p:strVal val="visible"/>
                                      </p:to>
                                    </p:set>
                                    <p:animEffect transition="in" filter="fade">
                                      <p:cBhvr>
                                        <p:cTn id="7" dur="1000"/>
                                        <p:tgtEl>
                                          <p:spTgt spid="4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462"/>
                                        </p:tgtEl>
                                        <p:attrNameLst>
                                          <p:attrName>style.visibility</p:attrName>
                                        </p:attrNameLst>
                                      </p:cBhvr>
                                      <p:to>
                                        <p:strVal val="visible"/>
                                      </p:to>
                                    </p:set>
                                    <p:animEffect transition="in" filter="fade">
                                      <p:cBhvr>
                                        <p:cTn id="12" dur="10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 grpId="1" animBg="1" advAuto="0"/>
      <p:bldP spid="462" grpId="2"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募集方法"/>
          <p:cNvSpPr txBox="1">
            <a:spLocks noGrp="1"/>
          </p:cNvSpPr>
          <p:nvPr>
            <p:ph type="title"/>
          </p:nvPr>
        </p:nvSpPr>
        <p:spPr>
          <a:xfrm>
            <a:off x="698500" y="439092"/>
            <a:ext cx="11607800" cy="1016001"/>
          </a:xfrm>
          <a:prstGeom prst="rect">
            <a:avLst/>
          </a:prstGeom>
        </p:spPr>
        <p:txBody>
          <a:bodyPr/>
          <a:lstStyle>
            <a:lvl1pPr>
              <a:defRPr>
                <a:solidFill>
                  <a:schemeClr val="accent3">
                    <a:hueOff val="362282"/>
                    <a:satOff val="31803"/>
                    <a:lumOff val="-18242"/>
                  </a:schemeClr>
                </a:solidFill>
              </a:defRPr>
            </a:lvl1pPr>
          </a:lstStyle>
          <a:p>
            <a:r>
              <a:rPr dirty="0" err="1"/>
              <a:t>募集方法</a:t>
            </a:r>
            <a:endParaRPr dirty="0"/>
          </a:p>
        </p:txBody>
      </p:sp>
      <p:sp>
        <p:nvSpPr>
          <p:cNvPr id="467" name="五ヶ瀬町在住・18歳〜60歳…"/>
          <p:cNvSpPr txBox="1">
            <a:spLocks noGrp="1"/>
          </p:cNvSpPr>
          <p:nvPr>
            <p:ph type="body" idx="21"/>
          </p:nvPr>
        </p:nvSpPr>
        <p:spPr>
          <a:xfrm>
            <a:off x="352320" y="2026003"/>
            <a:ext cx="12300160" cy="754490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sz="6000"/>
            </a:pPr>
            <a:r>
              <a:rPr dirty="0"/>
              <a:t>　</a:t>
            </a:r>
            <a:r>
              <a:rPr lang="ja-JP" altLang="en-US" dirty="0" smtClean="0"/>
              <a:t>　　　</a:t>
            </a:r>
            <a:r>
              <a:rPr dirty="0" smtClean="0">
                <a:solidFill>
                  <a:schemeClr val="accent1"/>
                </a:solidFill>
              </a:rPr>
              <a:t>五ヶ瀬町在住</a:t>
            </a:r>
            <a:r>
              <a:rPr dirty="0"/>
              <a:t>・</a:t>
            </a:r>
            <a:r>
              <a:rPr dirty="0">
                <a:solidFill>
                  <a:schemeClr val="accent1"/>
                </a:solidFill>
              </a:rPr>
              <a:t>18歳</a:t>
            </a:r>
            <a:r>
              <a:rPr dirty="0" smtClean="0">
                <a:solidFill>
                  <a:schemeClr val="accent1"/>
                </a:solidFill>
              </a:rPr>
              <a:t>〜</a:t>
            </a:r>
            <a:endParaRPr dirty="0">
              <a:solidFill>
                <a:schemeClr val="accent1"/>
              </a:solidFill>
            </a:endParaRPr>
          </a:p>
          <a:p>
            <a:pPr>
              <a:defRPr sz="6000"/>
            </a:pPr>
            <a:r>
              <a:rPr dirty="0"/>
              <a:t>　　　　　　　</a:t>
            </a:r>
            <a:r>
              <a:rPr lang="ja-JP" altLang="en-US" dirty="0" smtClean="0"/>
              <a:t>　　　　</a:t>
            </a:r>
            <a:r>
              <a:rPr dirty="0" smtClean="0"/>
              <a:t>↓</a:t>
            </a:r>
            <a:endParaRPr dirty="0"/>
          </a:p>
          <a:p>
            <a:pPr>
              <a:defRPr sz="6000"/>
            </a:pPr>
            <a:r>
              <a:rPr dirty="0"/>
              <a:t>　</a:t>
            </a:r>
            <a:r>
              <a:rPr lang="ja-JP" altLang="en-US" dirty="0" smtClean="0"/>
              <a:t>　　　</a:t>
            </a:r>
            <a:r>
              <a:rPr dirty="0"/>
              <a:t>　</a:t>
            </a:r>
            <a:r>
              <a:rPr dirty="0">
                <a:solidFill>
                  <a:schemeClr val="accent1"/>
                </a:solidFill>
              </a:rPr>
              <a:t>募集者の中から1人選ぶ</a:t>
            </a:r>
          </a:p>
          <a:p>
            <a:pPr>
              <a:defRPr sz="6000"/>
            </a:pPr>
            <a:r>
              <a:rPr dirty="0"/>
              <a:t>　　　　　　　</a:t>
            </a:r>
            <a:r>
              <a:rPr lang="ja-JP" altLang="en-US" dirty="0" smtClean="0"/>
              <a:t>　　　　</a:t>
            </a:r>
            <a:r>
              <a:rPr dirty="0" smtClean="0"/>
              <a:t>↓</a:t>
            </a:r>
            <a:endParaRPr dirty="0"/>
          </a:p>
          <a:p>
            <a:pPr>
              <a:defRPr sz="6000"/>
            </a:pPr>
            <a:r>
              <a:rPr dirty="0"/>
              <a:t>　　 </a:t>
            </a:r>
            <a:r>
              <a:rPr lang="ja-JP" altLang="en-US" dirty="0" smtClean="0"/>
              <a:t>　　　</a:t>
            </a:r>
            <a:r>
              <a:rPr dirty="0" err="1" smtClean="0">
                <a:solidFill>
                  <a:schemeClr val="accent1"/>
                </a:solidFill>
              </a:rPr>
              <a:t>インスタグラム</a:t>
            </a:r>
            <a:r>
              <a:rPr dirty="0" err="1" smtClean="0"/>
              <a:t>を使い</a:t>
            </a:r>
            <a:endParaRPr dirty="0"/>
          </a:p>
          <a:p>
            <a:pPr>
              <a:defRPr sz="6000"/>
            </a:pPr>
            <a:r>
              <a:rPr dirty="0"/>
              <a:t>　　 </a:t>
            </a:r>
            <a:r>
              <a:rPr lang="ja-JP" altLang="en-US" dirty="0" smtClean="0"/>
              <a:t>　　　</a:t>
            </a:r>
            <a:r>
              <a:rPr dirty="0" smtClean="0">
                <a:solidFill>
                  <a:schemeClr val="accent1"/>
                </a:solidFill>
              </a:rPr>
              <a:t>4</a:t>
            </a:r>
            <a:r>
              <a:rPr dirty="0">
                <a:solidFill>
                  <a:schemeClr val="accent1"/>
                </a:solidFill>
              </a:rPr>
              <a:t>ヶ月間投稿</a:t>
            </a:r>
            <a:r>
              <a:rPr dirty="0"/>
              <a:t>してもらう</a:t>
            </a:r>
          </a:p>
        </p:txBody>
      </p:sp>
      <p:sp>
        <p:nvSpPr>
          <p:cNvPr id="468" name="線"/>
          <p:cNvSpPr/>
          <p:nvPr/>
        </p:nvSpPr>
        <p:spPr>
          <a:xfrm>
            <a:off x="2613494" y="3016594"/>
            <a:ext cx="4173029" cy="0"/>
          </a:xfrm>
          <a:prstGeom prst="line">
            <a:avLst/>
          </a:prstGeom>
          <a:ln w="63500">
            <a:solidFill>
              <a:schemeClr val="accent3">
                <a:hueOff val="362282"/>
                <a:satOff val="31803"/>
                <a:lumOff val="-18242"/>
              </a:schemeClr>
            </a:solidFill>
            <a:miter lim="400000"/>
          </a:ln>
        </p:spPr>
        <p:txBody>
          <a:bodyPr lIns="50800" tIns="50800" rIns="50800" bIns="50800" anchor="ctr"/>
          <a:lstStyle/>
          <a:p>
            <a:endParaRPr/>
          </a:p>
        </p:txBody>
      </p:sp>
      <p:sp>
        <p:nvSpPr>
          <p:cNvPr id="469" name="線"/>
          <p:cNvSpPr/>
          <p:nvPr/>
        </p:nvSpPr>
        <p:spPr>
          <a:xfrm flipV="1">
            <a:off x="7218897" y="3008419"/>
            <a:ext cx="2256408" cy="8176"/>
          </a:xfrm>
          <a:prstGeom prst="line">
            <a:avLst/>
          </a:prstGeom>
          <a:ln w="63500">
            <a:solidFill>
              <a:schemeClr val="accent3">
                <a:hueOff val="362282"/>
                <a:satOff val="31803"/>
                <a:lumOff val="-18242"/>
              </a:schemeClr>
            </a:solidFill>
            <a:miter lim="400000"/>
          </a:ln>
        </p:spPr>
        <p:txBody>
          <a:bodyPr lIns="50800" tIns="50800" rIns="50800" bIns="50800" anchor="ctr"/>
          <a:lstStyle/>
          <a:p>
            <a:endParaRPr/>
          </a:p>
        </p:txBody>
      </p:sp>
      <p:sp>
        <p:nvSpPr>
          <p:cNvPr id="470" name="線"/>
          <p:cNvSpPr/>
          <p:nvPr/>
        </p:nvSpPr>
        <p:spPr>
          <a:xfrm>
            <a:off x="2832957" y="4825429"/>
            <a:ext cx="8139216" cy="1"/>
          </a:xfrm>
          <a:prstGeom prst="line">
            <a:avLst/>
          </a:prstGeom>
          <a:ln w="63500">
            <a:solidFill>
              <a:schemeClr val="accent3">
                <a:hueOff val="362282"/>
                <a:satOff val="31803"/>
                <a:lumOff val="-18242"/>
              </a:schemeClr>
            </a:solidFill>
            <a:miter lim="400000"/>
          </a:ln>
        </p:spPr>
        <p:txBody>
          <a:bodyPr lIns="50800" tIns="50800" rIns="50800" bIns="50800" anchor="ctr"/>
          <a:lstStyle/>
          <a:p>
            <a:endParaRPr/>
          </a:p>
        </p:txBody>
      </p:sp>
      <p:sp>
        <p:nvSpPr>
          <p:cNvPr id="471" name="線"/>
          <p:cNvSpPr/>
          <p:nvPr/>
        </p:nvSpPr>
        <p:spPr>
          <a:xfrm flipV="1">
            <a:off x="3194023" y="6642441"/>
            <a:ext cx="4515923" cy="6933"/>
          </a:xfrm>
          <a:prstGeom prst="line">
            <a:avLst/>
          </a:prstGeom>
          <a:ln w="63500">
            <a:solidFill>
              <a:schemeClr val="accent3">
                <a:hueOff val="362282"/>
                <a:satOff val="31803"/>
                <a:lumOff val="-18242"/>
              </a:schemeClr>
            </a:solidFill>
            <a:miter lim="400000"/>
          </a:ln>
        </p:spPr>
        <p:txBody>
          <a:bodyPr lIns="50800" tIns="50800" rIns="50800" bIns="50800" anchor="ctr"/>
          <a:lstStyle/>
          <a:p>
            <a:endParaRPr/>
          </a:p>
        </p:txBody>
      </p:sp>
      <p:sp>
        <p:nvSpPr>
          <p:cNvPr id="472" name="線"/>
          <p:cNvSpPr/>
          <p:nvPr/>
        </p:nvSpPr>
        <p:spPr>
          <a:xfrm>
            <a:off x="3186899" y="7636293"/>
            <a:ext cx="4031997" cy="6671"/>
          </a:xfrm>
          <a:prstGeom prst="line">
            <a:avLst/>
          </a:prstGeom>
          <a:ln w="63500">
            <a:solidFill>
              <a:schemeClr val="accent3">
                <a:hueOff val="362282"/>
                <a:satOff val="31803"/>
                <a:lumOff val="-18242"/>
              </a:schemeClr>
            </a:solidFill>
            <a:miter lim="400000"/>
          </a:ln>
        </p:spPr>
        <p:txBody>
          <a:bodyPr lIns="50800" tIns="50800" rIns="50800" bIns="50800"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66"/>
                                        </p:tgtEl>
                                        <p:attrNameLst>
                                          <p:attrName>style.visibility</p:attrName>
                                        </p:attrNameLst>
                                      </p:cBhvr>
                                      <p:to>
                                        <p:strVal val="visible"/>
                                      </p:to>
                                    </p:set>
                                    <p:animEffect transition="in" filter="fade">
                                      <p:cBhvr>
                                        <p:cTn id="7" dur="1000"/>
                                        <p:tgtEl>
                                          <p:spTgt spid="4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2" nodeType="clickEffect">
                                  <p:stCondLst>
                                    <p:cond delay="0"/>
                                  </p:stCondLst>
                                  <p:iterate>
                                    <p:tmAbs val="0"/>
                                  </p:iterate>
                                  <p:childTnLst>
                                    <p:set>
                                      <p:cBhvr>
                                        <p:cTn id="11" fill="hold"/>
                                        <p:tgtEl>
                                          <p:spTgt spid="467"/>
                                        </p:tgtEl>
                                        <p:attrNameLst>
                                          <p:attrName>style.visibility</p:attrName>
                                        </p:attrNameLst>
                                      </p:cBhvr>
                                      <p:to>
                                        <p:strVal val="visible"/>
                                      </p:to>
                                    </p:set>
                                    <p:anim calcmode="lin" valueType="num">
                                      <p:cBhvr>
                                        <p:cTn id="12" dur="1000" fill="hold"/>
                                        <p:tgtEl>
                                          <p:spTgt spid="467"/>
                                        </p:tgtEl>
                                        <p:attrNameLst>
                                          <p:attrName>ppt_x</p:attrName>
                                        </p:attrNameLst>
                                      </p:cBhvr>
                                      <p:tavLst>
                                        <p:tav tm="0">
                                          <p:val>
                                            <p:strVal val="0-#ppt_w/2"/>
                                          </p:val>
                                        </p:tav>
                                        <p:tav tm="100000">
                                          <p:val>
                                            <p:strVal val="#ppt_x"/>
                                          </p:val>
                                        </p:tav>
                                      </p:tavLst>
                                    </p:anim>
                                    <p:anim calcmode="lin" valueType="num">
                                      <p:cBhvr>
                                        <p:cTn id="13" dur="1000" fill="hold"/>
                                        <p:tgtEl>
                                          <p:spTgt spid="46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fill="hold" grpId="3" nodeType="clickEffect">
                                  <p:stCondLst>
                                    <p:cond delay="0"/>
                                  </p:stCondLst>
                                  <p:iterate>
                                    <p:tmAbs val="0"/>
                                  </p:iterate>
                                  <p:childTnLst>
                                    <p:set>
                                      <p:cBhvr>
                                        <p:cTn id="17" fill="hold"/>
                                        <p:tgtEl>
                                          <p:spTgt spid="468"/>
                                        </p:tgtEl>
                                        <p:attrNameLst>
                                          <p:attrName>style.visibility</p:attrName>
                                        </p:attrNameLst>
                                      </p:cBhvr>
                                      <p:to>
                                        <p:strVal val="visible"/>
                                      </p:to>
                                    </p:set>
                                    <p:animEffect transition="in" filter="fade">
                                      <p:cBhvr>
                                        <p:cTn id="18" dur="1000"/>
                                        <p:tgtEl>
                                          <p:spTgt spid="4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grpId="4" nodeType="clickEffect">
                                  <p:stCondLst>
                                    <p:cond delay="0"/>
                                  </p:stCondLst>
                                  <p:iterate>
                                    <p:tmAbs val="0"/>
                                  </p:iterate>
                                  <p:childTnLst>
                                    <p:set>
                                      <p:cBhvr>
                                        <p:cTn id="22" fill="hold"/>
                                        <p:tgtEl>
                                          <p:spTgt spid="469"/>
                                        </p:tgtEl>
                                        <p:attrNameLst>
                                          <p:attrName>style.visibility</p:attrName>
                                        </p:attrNameLst>
                                      </p:cBhvr>
                                      <p:to>
                                        <p:strVal val="visible"/>
                                      </p:to>
                                    </p:set>
                                    <p:animEffect transition="in" filter="fade">
                                      <p:cBhvr>
                                        <p:cTn id="23" dur="1000"/>
                                        <p:tgtEl>
                                          <p:spTgt spid="46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fill="hold" grpId="5" nodeType="clickEffect">
                                  <p:stCondLst>
                                    <p:cond delay="0"/>
                                  </p:stCondLst>
                                  <p:iterate>
                                    <p:tmAbs val="0"/>
                                  </p:iterate>
                                  <p:childTnLst>
                                    <p:set>
                                      <p:cBhvr>
                                        <p:cTn id="27" fill="hold"/>
                                        <p:tgtEl>
                                          <p:spTgt spid="470"/>
                                        </p:tgtEl>
                                        <p:attrNameLst>
                                          <p:attrName>style.visibility</p:attrName>
                                        </p:attrNameLst>
                                      </p:cBhvr>
                                      <p:to>
                                        <p:strVal val="visible"/>
                                      </p:to>
                                    </p:set>
                                    <p:animEffect transition="in" filter="fade">
                                      <p:cBhvr>
                                        <p:cTn id="28" dur="1000"/>
                                        <p:tgtEl>
                                          <p:spTgt spid="47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fill="hold" grpId="6" nodeType="clickEffect">
                                  <p:stCondLst>
                                    <p:cond delay="0"/>
                                  </p:stCondLst>
                                  <p:iterate>
                                    <p:tmAbs val="0"/>
                                  </p:iterate>
                                  <p:childTnLst>
                                    <p:set>
                                      <p:cBhvr>
                                        <p:cTn id="32" fill="hold"/>
                                        <p:tgtEl>
                                          <p:spTgt spid="471"/>
                                        </p:tgtEl>
                                        <p:attrNameLst>
                                          <p:attrName>style.visibility</p:attrName>
                                        </p:attrNameLst>
                                      </p:cBhvr>
                                      <p:to>
                                        <p:strVal val="visible"/>
                                      </p:to>
                                    </p:set>
                                    <p:animEffect transition="in" filter="fade">
                                      <p:cBhvr>
                                        <p:cTn id="33" dur="1000"/>
                                        <p:tgtEl>
                                          <p:spTgt spid="47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fill="hold" grpId="7" nodeType="clickEffect">
                                  <p:stCondLst>
                                    <p:cond delay="0"/>
                                  </p:stCondLst>
                                  <p:iterate>
                                    <p:tmAbs val="0"/>
                                  </p:iterate>
                                  <p:childTnLst>
                                    <p:set>
                                      <p:cBhvr>
                                        <p:cTn id="37" fill="hold"/>
                                        <p:tgtEl>
                                          <p:spTgt spid="472"/>
                                        </p:tgtEl>
                                        <p:attrNameLst>
                                          <p:attrName>style.visibility</p:attrName>
                                        </p:attrNameLst>
                                      </p:cBhvr>
                                      <p:to>
                                        <p:strVal val="visible"/>
                                      </p:to>
                                    </p:set>
                                    <p:animEffect transition="in" filter="fade">
                                      <p:cBhvr>
                                        <p:cTn id="38" dur="10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 grpId="1" animBg="1" advAuto="0"/>
      <p:bldP spid="467" grpId="2" animBg="1" advAuto="0"/>
      <p:bldP spid="468" grpId="3" animBg="1" advAuto="0"/>
      <p:bldP spid="469" grpId="4" animBg="1" advAuto="0"/>
      <p:bldP spid="470" grpId="5" animBg="1" advAuto="0"/>
      <p:bldP spid="471" grpId="6" animBg="1" advAuto="0"/>
      <p:bldP spid="472" grpId="7"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投稿の内容"/>
          <p:cNvSpPr txBox="1">
            <a:spLocks noGrp="1"/>
          </p:cNvSpPr>
          <p:nvPr>
            <p:ph type="title"/>
          </p:nvPr>
        </p:nvSpPr>
        <p:spPr>
          <a:xfrm>
            <a:off x="698500" y="440266"/>
            <a:ext cx="11607800" cy="1560812"/>
          </a:xfrm>
          <a:prstGeom prst="rect">
            <a:avLst/>
          </a:prstGeom>
        </p:spPr>
        <p:txBody>
          <a:bodyPr/>
          <a:lstStyle/>
          <a:p>
            <a:r>
              <a:rPr dirty="0" err="1"/>
              <a:t>投稿の内容</a:t>
            </a:r>
            <a:endParaRPr dirty="0"/>
          </a:p>
        </p:txBody>
      </p:sp>
      <p:sp>
        <p:nvSpPr>
          <p:cNvPr id="477" name="・日融工房で作られた商品を…"/>
          <p:cNvSpPr txBox="1">
            <a:spLocks noGrp="1"/>
          </p:cNvSpPr>
          <p:nvPr>
            <p:ph type="body" idx="21"/>
          </p:nvPr>
        </p:nvSpPr>
        <p:spPr>
          <a:xfrm>
            <a:off x="698500" y="1842052"/>
            <a:ext cx="11607801" cy="722402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457877">
              <a:defRPr sz="5148"/>
            </a:pPr>
            <a:r>
              <a:rPr dirty="0"/>
              <a:t>・</a:t>
            </a:r>
            <a:r>
              <a:rPr dirty="0" err="1">
                <a:solidFill>
                  <a:schemeClr val="accent3"/>
                </a:solidFill>
              </a:rPr>
              <a:t>日融工房</a:t>
            </a:r>
            <a:r>
              <a:rPr dirty="0" err="1"/>
              <a:t>で作られた</a:t>
            </a:r>
            <a:r>
              <a:rPr dirty="0" err="1">
                <a:solidFill>
                  <a:schemeClr val="accent3"/>
                </a:solidFill>
              </a:rPr>
              <a:t>商品</a:t>
            </a:r>
            <a:r>
              <a:rPr dirty="0" err="1"/>
              <a:t>を</a:t>
            </a:r>
            <a:endParaRPr dirty="0"/>
          </a:p>
          <a:p>
            <a:pPr defTabSz="457877">
              <a:defRPr sz="5148"/>
            </a:pPr>
            <a:r>
              <a:rPr dirty="0"/>
              <a:t>　</a:t>
            </a:r>
            <a:r>
              <a:rPr dirty="0" err="1"/>
              <a:t>投稿する</a:t>
            </a:r>
            <a:endParaRPr dirty="0"/>
          </a:p>
          <a:p>
            <a:pPr defTabSz="457877">
              <a:defRPr sz="5148"/>
            </a:pPr>
            <a:r>
              <a:rPr dirty="0"/>
              <a:t>・</a:t>
            </a:r>
            <a:r>
              <a:rPr dirty="0" err="1">
                <a:solidFill>
                  <a:schemeClr val="accent3"/>
                </a:solidFill>
              </a:rPr>
              <a:t>サステナブルファッション関連</a:t>
            </a:r>
            <a:endParaRPr dirty="0">
              <a:solidFill>
                <a:schemeClr val="accent3"/>
              </a:solidFill>
            </a:endParaRPr>
          </a:p>
          <a:p>
            <a:pPr defTabSz="457877">
              <a:defRPr sz="5148"/>
            </a:pPr>
            <a:r>
              <a:rPr dirty="0"/>
              <a:t>・</a:t>
            </a:r>
            <a:r>
              <a:rPr dirty="0" err="1"/>
              <a:t>五ヶ瀬町を広める</a:t>
            </a:r>
            <a:endParaRPr dirty="0"/>
          </a:p>
          <a:p>
            <a:pPr defTabSz="457877">
              <a:defRPr sz="5148"/>
            </a:pPr>
            <a:r>
              <a:rPr dirty="0"/>
              <a:t>　　　　　↓</a:t>
            </a:r>
          </a:p>
          <a:p>
            <a:pPr defTabSz="457877">
              <a:defRPr sz="5148"/>
            </a:pPr>
            <a:r>
              <a:rPr dirty="0"/>
              <a:t>・</a:t>
            </a:r>
            <a:r>
              <a:rPr dirty="0" err="1"/>
              <a:t>五ヶ瀬町の</a:t>
            </a:r>
            <a:r>
              <a:rPr dirty="0" err="1">
                <a:solidFill>
                  <a:schemeClr val="accent3"/>
                </a:solidFill>
              </a:rPr>
              <a:t>景色</a:t>
            </a:r>
            <a:r>
              <a:rPr dirty="0" err="1"/>
              <a:t>や</a:t>
            </a:r>
            <a:r>
              <a:rPr dirty="0" err="1">
                <a:solidFill>
                  <a:schemeClr val="accent3"/>
                </a:solidFill>
              </a:rPr>
              <a:t>食べ物</a:t>
            </a:r>
            <a:r>
              <a:rPr dirty="0" err="1"/>
              <a:t>を</a:t>
            </a:r>
            <a:endParaRPr dirty="0"/>
          </a:p>
          <a:p>
            <a:pPr defTabSz="457877">
              <a:defRPr sz="5148"/>
            </a:pPr>
            <a:r>
              <a:rPr dirty="0"/>
              <a:t>　　　</a:t>
            </a:r>
            <a:r>
              <a:rPr dirty="0" err="1"/>
              <a:t>投稿してもらう</a:t>
            </a:r>
            <a:endParaRPr dirty="0"/>
          </a:p>
          <a:p>
            <a:pPr defTabSz="457877">
              <a:defRPr sz="5148"/>
            </a:pPr>
            <a:r>
              <a:rPr dirty="0"/>
              <a:t>・＃</a:t>
            </a:r>
            <a:r>
              <a:rPr dirty="0">
                <a:solidFill>
                  <a:schemeClr val="accent3"/>
                </a:solidFill>
              </a:rPr>
              <a:t>RE.GOKASE</a:t>
            </a:r>
          </a:p>
        </p:txBody>
      </p:sp>
      <p:pic>
        <p:nvPicPr>
          <p:cNvPr id="478" name="線 線" descr="線 線"/>
          <p:cNvPicPr>
            <a:picLocks/>
          </p:cNvPicPr>
          <p:nvPr/>
        </p:nvPicPr>
        <p:blipFill>
          <a:blip r:embed="rId3">
            <a:extLst/>
          </a:blip>
          <a:stretch>
            <a:fillRect/>
          </a:stretch>
        </p:blipFill>
        <p:spPr>
          <a:xfrm>
            <a:off x="1064196" y="2653246"/>
            <a:ext cx="2849067" cy="76201"/>
          </a:xfrm>
          <a:prstGeom prst="rect">
            <a:avLst/>
          </a:prstGeom>
        </p:spPr>
      </p:pic>
      <p:pic>
        <p:nvPicPr>
          <p:cNvPr id="480" name="線 線" descr="線 線"/>
          <p:cNvPicPr>
            <a:picLocks/>
          </p:cNvPicPr>
          <p:nvPr/>
        </p:nvPicPr>
        <p:blipFill>
          <a:blip r:embed="rId4">
            <a:extLst/>
          </a:blip>
          <a:stretch>
            <a:fillRect/>
          </a:stretch>
        </p:blipFill>
        <p:spPr>
          <a:xfrm>
            <a:off x="6658832" y="2638084"/>
            <a:ext cx="1450950" cy="76201"/>
          </a:xfrm>
          <a:prstGeom prst="rect">
            <a:avLst/>
          </a:prstGeom>
        </p:spPr>
      </p:pic>
      <p:pic>
        <p:nvPicPr>
          <p:cNvPr id="482" name="線 線" descr="線 線"/>
          <p:cNvPicPr>
            <a:picLocks/>
          </p:cNvPicPr>
          <p:nvPr/>
        </p:nvPicPr>
        <p:blipFill>
          <a:blip r:embed="rId5">
            <a:extLst/>
          </a:blip>
          <a:stretch>
            <a:fillRect/>
          </a:stretch>
        </p:blipFill>
        <p:spPr>
          <a:xfrm>
            <a:off x="1126730" y="4229285"/>
            <a:ext cx="7958904" cy="123648"/>
          </a:xfrm>
          <a:prstGeom prst="rect">
            <a:avLst/>
          </a:prstGeom>
        </p:spPr>
      </p:pic>
      <p:pic>
        <p:nvPicPr>
          <p:cNvPr id="484" name="線 線" descr="線 線"/>
          <p:cNvPicPr>
            <a:picLocks/>
          </p:cNvPicPr>
          <p:nvPr/>
        </p:nvPicPr>
        <p:blipFill>
          <a:blip r:embed="rId6">
            <a:extLst/>
          </a:blip>
          <a:stretch>
            <a:fillRect/>
          </a:stretch>
        </p:blipFill>
        <p:spPr>
          <a:xfrm>
            <a:off x="1028749" y="5015779"/>
            <a:ext cx="4860010" cy="76201"/>
          </a:xfrm>
          <a:prstGeom prst="rect">
            <a:avLst/>
          </a:prstGeom>
        </p:spPr>
      </p:pic>
      <p:pic>
        <p:nvPicPr>
          <p:cNvPr id="486" name="線 線" descr="線 線"/>
          <p:cNvPicPr>
            <a:picLocks/>
          </p:cNvPicPr>
          <p:nvPr/>
        </p:nvPicPr>
        <p:blipFill>
          <a:blip r:embed="rId7">
            <a:extLst/>
          </a:blip>
          <a:stretch>
            <a:fillRect/>
          </a:stretch>
        </p:blipFill>
        <p:spPr>
          <a:xfrm>
            <a:off x="4104858" y="6584230"/>
            <a:ext cx="1494140" cy="76201"/>
          </a:xfrm>
          <a:prstGeom prst="rect">
            <a:avLst/>
          </a:prstGeom>
        </p:spPr>
      </p:pic>
      <p:pic>
        <p:nvPicPr>
          <p:cNvPr id="488" name="線 線" descr="線 線"/>
          <p:cNvPicPr>
            <a:picLocks/>
          </p:cNvPicPr>
          <p:nvPr/>
        </p:nvPicPr>
        <p:blipFill>
          <a:blip r:embed="rId8">
            <a:extLst/>
          </a:blip>
          <a:stretch>
            <a:fillRect/>
          </a:stretch>
        </p:blipFill>
        <p:spPr>
          <a:xfrm>
            <a:off x="6184332" y="6622330"/>
            <a:ext cx="2049482" cy="76201"/>
          </a:xfrm>
          <a:prstGeom prst="rect">
            <a:avLst/>
          </a:prstGeom>
        </p:spPr>
      </p:pic>
      <p:pic>
        <p:nvPicPr>
          <p:cNvPr id="490" name="線 線" descr="線 線"/>
          <p:cNvPicPr>
            <a:picLocks/>
          </p:cNvPicPr>
          <p:nvPr/>
        </p:nvPicPr>
        <p:blipFill>
          <a:blip r:embed="rId9">
            <a:extLst/>
          </a:blip>
          <a:stretch>
            <a:fillRect/>
          </a:stretch>
        </p:blipFill>
        <p:spPr>
          <a:xfrm>
            <a:off x="1126730" y="8161215"/>
            <a:ext cx="4094627" cy="94889"/>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76"/>
                                        </p:tgtEl>
                                        <p:attrNameLst>
                                          <p:attrName>style.visibility</p:attrName>
                                        </p:attrNameLst>
                                      </p:cBhvr>
                                      <p:to>
                                        <p:strVal val="visible"/>
                                      </p:to>
                                    </p:set>
                                    <p:animEffect transition="in" filter="fade">
                                      <p:cBhvr>
                                        <p:cTn id="7" dur="1000"/>
                                        <p:tgtEl>
                                          <p:spTgt spid="4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477"/>
                                        </p:tgtEl>
                                        <p:attrNameLst>
                                          <p:attrName>style.visibility</p:attrName>
                                        </p:attrNameLst>
                                      </p:cBhvr>
                                      <p:to>
                                        <p:strVal val="visible"/>
                                      </p:to>
                                    </p:set>
                                    <p:animEffect transition="in" filter="fade">
                                      <p:cBhvr>
                                        <p:cTn id="12" dur="1000"/>
                                        <p:tgtEl>
                                          <p:spTgt spid="4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478"/>
                                        </p:tgtEl>
                                        <p:attrNameLst>
                                          <p:attrName>style.visibility</p:attrName>
                                        </p:attrNameLst>
                                      </p:cBhvr>
                                      <p:to>
                                        <p:strVal val="visible"/>
                                      </p:to>
                                    </p:set>
                                    <p:animEffect transition="in" filter="fade">
                                      <p:cBhvr>
                                        <p:cTn id="17" dur="1000"/>
                                        <p:tgtEl>
                                          <p:spTgt spid="4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480"/>
                                        </p:tgtEl>
                                        <p:attrNameLst>
                                          <p:attrName>style.visibility</p:attrName>
                                        </p:attrNameLst>
                                      </p:cBhvr>
                                      <p:to>
                                        <p:strVal val="visible"/>
                                      </p:to>
                                    </p:set>
                                    <p:animEffect transition="in" filter="fade">
                                      <p:cBhvr>
                                        <p:cTn id="22" dur="1000"/>
                                        <p:tgtEl>
                                          <p:spTgt spid="4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482"/>
                                        </p:tgtEl>
                                        <p:attrNameLst>
                                          <p:attrName>style.visibility</p:attrName>
                                        </p:attrNameLst>
                                      </p:cBhvr>
                                      <p:to>
                                        <p:strVal val="visible"/>
                                      </p:to>
                                    </p:set>
                                    <p:animEffect transition="in" filter="fade">
                                      <p:cBhvr>
                                        <p:cTn id="27" dur="1000"/>
                                        <p:tgtEl>
                                          <p:spTgt spid="4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6" nodeType="clickEffect">
                                  <p:stCondLst>
                                    <p:cond delay="0"/>
                                  </p:stCondLst>
                                  <p:iterate>
                                    <p:tmAbs val="0"/>
                                  </p:iterate>
                                  <p:childTnLst>
                                    <p:set>
                                      <p:cBhvr>
                                        <p:cTn id="31" fill="hold"/>
                                        <p:tgtEl>
                                          <p:spTgt spid="484"/>
                                        </p:tgtEl>
                                        <p:attrNameLst>
                                          <p:attrName>style.visibility</p:attrName>
                                        </p:attrNameLst>
                                      </p:cBhvr>
                                      <p:to>
                                        <p:strVal val="visible"/>
                                      </p:to>
                                    </p:set>
                                    <p:animEffect transition="in" filter="fade">
                                      <p:cBhvr>
                                        <p:cTn id="32" dur="1000"/>
                                        <p:tgtEl>
                                          <p:spTgt spid="48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7" nodeType="clickEffect">
                                  <p:stCondLst>
                                    <p:cond delay="0"/>
                                  </p:stCondLst>
                                  <p:iterate>
                                    <p:tmAbs val="0"/>
                                  </p:iterate>
                                  <p:childTnLst>
                                    <p:set>
                                      <p:cBhvr>
                                        <p:cTn id="36" fill="hold"/>
                                        <p:tgtEl>
                                          <p:spTgt spid="486"/>
                                        </p:tgtEl>
                                        <p:attrNameLst>
                                          <p:attrName>style.visibility</p:attrName>
                                        </p:attrNameLst>
                                      </p:cBhvr>
                                      <p:to>
                                        <p:strVal val="visible"/>
                                      </p:to>
                                    </p:set>
                                    <p:animEffect transition="in" filter="fade">
                                      <p:cBhvr>
                                        <p:cTn id="37" dur="1000"/>
                                        <p:tgtEl>
                                          <p:spTgt spid="48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grpId="8" nodeType="clickEffect">
                                  <p:stCondLst>
                                    <p:cond delay="0"/>
                                  </p:stCondLst>
                                  <p:iterate>
                                    <p:tmAbs val="0"/>
                                  </p:iterate>
                                  <p:childTnLst>
                                    <p:set>
                                      <p:cBhvr>
                                        <p:cTn id="41" fill="hold"/>
                                        <p:tgtEl>
                                          <p:spTgt spid="488"/>
                                        </p:tgtEl>
                                        <p:attrNameLst>
                                          <p:attrName>style.visibility</p:attrName>
                                        </p:attrNameLst>
                                      </p:cBhvr>
                                      <p:to>
                                        <p:strVal val="visible"/>
                                      </p:to>
                                    </p:set>
                                    <p:animEffect transition="in" filter="fade">
                                      <p:cBhvr>
                                        <p:cTn id="42" dur="1000"/>
                                        <p:tgtEl>
                                          <p:spTgt spid="48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grpId="9" nodeType="clickEffect">
                                  <p:stCondLst>
                                    <p:cond delay="0"/>
                                  </p:stCondLst>
                                  <p:iterate>
                                    <p:tmAbs val="0"/>
                                  </p:iterate>
                                  <p:childTnLst>
                                    <p:set>
                                      <p:cBhvr>
                                        <p:cTn id="46" fill="hold"/>
                                        <p:tgtEl>
                                          <p:spTgt spid="490"/>
                                        </p:tgtEl>
                                        <p:attrNameLst>
                                          <p:attrName>style.visibility</p:attrName>
                                        </p:attrNameLst>
                                      </p:cBhvr>
                                      <p:to>
                                        <p:strVal val="visible"/>
                                      </p:to>
                                    </p:set>
                                    <p:animEffect transition="in" filter="fade">
                                      <p:cBhvr>
                                        <p:cTn id="47" dur="100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 grpId="1" animBg="1" advAuto="0"/>
      <p:bldP spid="477" grpId="2" animBg="1" advAuto="0"/>
      <p:bldP spid="478" grpId="3" animBg="1" advAuto="0"/>
      <p:bldP spid="480" grpId="4" animBg="1" advAuto="0"/>
      <p:bldP spid="482" grpId="5" animBg="1" advAuto="0"/>
      <p:bldP spid="484" grpId="6" animBg="1" advAuto="0"/>
      <p:bldP spid="486" grpId="7" animBg="1" advAuto="0"/>
      <p:bldP spid="488" grpId="8" animBg="1" advAuto="0"/>
      <p:bldP spid="490" grpId="9"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何か、得することがないと…"/>
          <p:cNvSpPr txBox="1">
            <a:spLocks noGrp="1"/>
          </p:cNvSpPr>
          <p:nvPr>
            <p:ph type="body" idx="21"/>
          </p:nvPr>
        </p:nvSpPr>
        <p:spPr>
          <a:xfrm>
            <a:off x="482137" y="1021410"/>
            <a:ext cx="12429978" cy="7710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sz="7700"/>
            </a:pPr>
            <a:r>
              <a:t>何か、得することがないと</a:t>
            </a:r>
          </a:p>
          <a:p>
            <a:pPr>
              <a:defRPr sz="7700"/>
            </a:pPr>
            <a:r>
              <a:t>募集しても人が集まらない</a:t>
            </a:r>
          </a:p>
          <a:p>
            <a:pPr>
              <a:defRPr sz="7700"/>
            </a:pPr>
            <a:r>
              <a:t>のでは？</a:t>
            </a:r>
          </a:p>
        </p:txBody>
      </p:sp>
      <p:pic>
        <p:nvPicPr>
          <p:cNvPr id="496" name="IMG_0946.png" descr="IMG_0946.png"/>
          <p:cNvPicPr>
            <a:picLocks noChangeAspect="1"/>
          </p:cNvPicPr>
          <p:nvPr/>
        </p:nvPicPr>
        <p:blipFill>
          <a:blip r:embed="rId3">
            <a:extLst/>
          </a:blip>
          <a:stretch>
            <a:fillRect/>
          </a:stretch>
        </p:blipFill>
        <p:spPr>
          <a:xfrm>
            <a:off x="7675161" y="3764699"/>
            <a:ext cx="4965304" cy="587609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95"/>
                                        </p:tgtEl>
                                        <p:attrNameLst>
                                          <p:attrName>style.visibility</p:attrName>
                                        </p:attrNameLst>
                                      </p:cBhvr>
                                      <p:to>
                                        <p:strVal val="visible"/>
                                      </p:to>
                                    </p:set>
                                    <p:animEffect transition="in" filter="fade">
                                      <p:cBhvr>
                                        <p:cTn id="7" dur="1000"/>
                                        <p:tgtEl>
                                          <p:spTgt spid="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サステナブルファッションの…"/>
          <p:cNvSpPr txBox="1">
            <a:spLocks noGrp="1"/>
          </p:cNvSpPr>
          <p:nvPr>
            <p:ph type="title"/>
          </p:nvPr>
        </p:nvSpPr>
        <p:spPr>
          <a:xfrm>
            <a:off x="597531" y="602431"/>
            <a:ext cx="11607801" cy="2278113"/>
          </a:xfrm>
          <a:prstGeom prst="rect">
            <a:avLst/>
          </a:prstGeom>
        </p:spPr>
        <p:txBody>
          <a:bodyPr/>
          <a:lstStyle/>
          <a:p>
            <a:pPr defTabSz="1716590">
              <a:defRPr sz="6138" spc="-122"/>
            </a:pPr>
            <a:r>
              <a:t>サステナブルファッションの</a:t>
            </a:r>
          </a:p>
          <a:p>
            <a:pPr defTabSz="1716590">
              <a:defRPr sz="6138" spc="-122"/>
            </a:pPr>
            <a:r>
              <a:t>インフルエンサーをやると、、、</a:t>
            </a:r>
          </a:p>
        </p:txBody>
      </p:sp>
      <p:sp>
        <p:nvSpPr>
          <p:cNvPr id="501" name="↓"/>
          <p:cNvSpPr txBox="1">
            <a:spLocks noGrp="1"/>
          </p:cNvSpPr>
          <p:nvPr>
            <p:ph type="body" idx="21"/>
          </p:nvPr>
        </p:nvSpPr>
        <p:spPr>
          <a:xfrm>
            <a:off x="5804643" y="2941936"/>
            <a:ext cx="1619089" cy="13857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lvl1pPr>
              <a:defRPr sz="9600"/>
            </a:lvl1pPr>
          </a:lstStyle>
          <a:p>
            <a:r>
              <a:t>↓</a:t>
            </a:r>
          </a:p>
        </p:txBody>
      </p:sp>
      <p:sp>
        <p:nvSpPr>
          <p:cNvPr id="502" name="五ヶ瀬町の商品券ゲット"/>
          <p:cNvSpPr txBox="1"/>
          <p:nvPr/>
        </p:nvSpPr>
        <p:spPr>
          <a:xfrm>
            <a:off x="200687" y="4720971"/>
            <a:ext cx="12827001" cy="1263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9100">
                <a:solidFill>
                  <a:schemeClr val="accent1"/>
                </a:solidFill>
                <a:latin typeface="+mn-lt"/>
                <a:ea typeface="+mn-ea"/>
                <a:cs typeface="+mn-cs"/>
                <a:sym typeface="ヒラギノ角ゴ ProN W6"/>
              </a:defRPr>
            </a:lvl1pPr>
          </a:lstStyle>
          <a:p>
            <a:r>
              <a:t>五ヶ瀬町の商品券ゲット</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00"/>
                                        </p:tgtEl>
                                        <p:attrNameLst>
                                          <p:attrName>style.visibility</p:attrName>
                                        </p:attrNameLst>
                                      </p:cBhvr>
                                      <p:to>
                                        <p:strVal val="visible"/>
                                      </p:to>
                                    </p:set>
                                    <p:animEffect transition="in" filter="fade">
                                      <p:cBhvr>
                                        <p:cTn id="7" dur="1000"/>
                                        <p:tgtEl>
                                          <p:spTgt spid="5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501"/>
                                        </p:tgtEl>
                                        <p:attrNameLst>
                                          <p:attrName>style.visibility</p:attrName>
                                        </p:attrNameLst>
                                      </p:cBhvr>
                                      <p:to>
                                        <p:strVal val="visible"/>
                                      </p:to>
                                    </p:set>
                                    <p:animEffect transition="in" filter="fade">
                                      <p:cBhvr>
                                        <p:cTn id="12" dur="1000"/>
                                        <p:tgtEl>
                                          <p:spTgt spid="501"/>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grpId="3" nodeType="clickEffect">
                                  <p:stCondLst>
                                    <p:cond delay="0"/>
                                  </p:stCondLst>
                                  <p:iterate>
                                    <p:tmAbs val="0"/>
                                  </p:iterate>
                                  <p:childTnLst>
                                    <p:set>
                                      <p:cBhvr>
                                        <p:cTn id="16" fill="hold"/>
                                        <p:tgtEl>
                                          <p:spTgt spid="502"/>
                                        </p:tgtEl>
                                        <p:attrNameLst>
                                          <p:attrName>style.visibility</p:attrName>
                                        </p:attrNameLst>
                                      </p:cBhvr>
                                      <p:to>
                                        <p:strVal val="visible"/>
                                      </p:to>
                                    </p:set>
                                    <p:anim calcmode="lin" valueType="num">
                                      <p:cBhvr>
                                        <p:cTn id="17" dur="1000" fill="hold"/>
                                        <p:tgtEl>
                                          <p:spTgt spid="502"/>
                                        </p:tgtEl>
                                        <p:attrNameLst>
                                          <p:attrName>ppt_w</p:attrName>
                                        </p:attrNameLst>
                                      </p:cBhvr>
                                      <p:tavLst>
                                        <p:tav tm="0">
                                          <p:val>
                                            <p:strVal val="4*#ppt_w"/>
                                          </p:val>
                                        </p:tav>
                                        <p:tav tm="100000">
                                          <p:val>
                                            <p:strVal val="#ppt_w"/>
                                          </p:val>
                                        </p:tav>
                                      </p:tavLst>
                                    </p:anim>
                                    <p:anim calcmode="lin" valueType="num">
                                      <p:cBhvr>
                                        <p:cTn id="18" dur="1000" fill="hold"/>
                                        <p:tgtEl>
                                          <p:spTgt spid="50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 grpId="1" animBg="1" advAuto="0"/>
      <p:bldP spid="501" grpId="2" animBg="1" advAuto="0"/>
      <p:bldP spid="502" grpId="3"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まとめ"/>
          <p:cNvSpPr txBox="1">
            <a:spLocks noGrp="1"/>
          </p:cNvSpPr>
          <p:nvPr>
            <p:ph type="title"/>
          </p:nvPr>
        </p:nvSpPr>
        <p:spPr>
          <a:xfrm>
            <a:off x="698500" y="510944"/>
            <a:ext cx="11607800" cy="1016001"/>
          </a:xfrm>
          <a:prstGeom prst="rect">
            <a:avLst/>
          </a:prstGeom>
        </p:spPr>
        <p:txBody>
          <a:bodyPr/>
          <a:lstStyle/>
          <a:p>
            <a:r>
              <a:t>まとめ</a:t>
            </a:r>
          </a:p>
        </p:txBody>
      </p:sp>
      <p:sp>
        <p:nvSpPr>
          <p:cNvPr id="507" name="裂き織り（リデュース）…"/>
          <p:cNvSpPr txBox="1">
            <a:spLocks noGrp="1"/>
          </p:cNvSpPr>
          <p:nvPr>
            <p:ph type="body" idx="21"/>
          </p:nvPr>
        </p:nvSpPr>
        <p:spPr>
          <a:xfrm>
            <a:off x="698500" y="2199861"/>
            <a:ext cx="11607801" cy="654165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569411">
              <a:defRPr sz="6693"/>
            </a:pPr>
            <a:r>
              <a:rPr dirty="0" err="1">
                <a:solidFill>
                  <a:schemeClr val="accent1"/>
                </a:solidFill>
              </a:rPr>
              <a:t>裂き織り</a:t>
            </a:r>
            <a:r>
              <a:rPr dirty="0" err="1"/>
              <a:t>（</a:t>
            </a:r>
            <a:r>
              <a:rPr dirty="0" err="1">
                <a:solidFill>
                  <a:schemeClr val="accent3"/>
                </a:solidFill>
              </a:rPr>
              <a:t>リデュース</a:t>
            </a:r>
            <a:r>
              <a:rPr dirty="0"/>
              <a:t>）</a:t>
            </a:r>
          </a:p>
          <a:p>
            <a:pPr defTabSz="569411">
              <a:defRPr sz="6693"/>
            </a:pPr>
            <a:r>
              <a:rPr dirty="0"/>
              <a:t>　　　　（</a:t>
            </a:r>
            <a:r>
              <a:rPr dirty="0" err="1">
                <a:solidFill>
                  <a:schemeClr val="accent3"/>
                </a:solidFill>
              </a:rPr>
              <a:t>リサイクル</a:t>
            </a:r>
            <a:r>
              <a:rPr dirty="0"/>
              <a:t>）</a:t>
            </a:r>
          </a:p>
          <a:p>
            <a:pPr defTabSz="569411">
              <a:defRPr sz="6693"/>
            </a:pPr>
            <a:r>
              <a:rPr dirty="0" err="1">
                <a:solidFill>
                  <a:schemeClr val="accent1"/>
                </a:solidFill>
              </a:rPr>
              <a:t>回収ボックス</a:t>
            </a:r>
            <a:r>
              <a:rPr dirty="0" err="1"/>
              <a:t>（</a:t>
            </a:r>
            <a:r>
              <a:rPr dirty="0" err="1">
                <a:solidFill>
                  <a:schemeClr val="accent3"/>
                </a:solidFill>
              </a:rPr>
              <a:t>リデュース</a:t>
            </a:r>
            <a:r>
              <a:rPr dirty="0"/>
              <a:t>）</a:t>
            </a:r>
          </a:p>
          <a:p>
            <a:pPr defTabSz="569411">
              <a:defRPr sz="6693"/>
            </a:pPr>
            <a:r>
              <a:rPr dirty="0"/>
              <a:t>　　　　　　（</a:t>
            </a:r>
            <a:r>
              <a:rPr dirty="0" err="1">
                <a:solidFill>
                  <a:schemeClr val="accent3"/>
                </a:solidFill>
              </a:rPr>
              <a:t>リユース</a:t>
            </a:r>
            <a:r>
              <a:rPr dirty="0"/>
              <a:t>）</a:t>
            </a:r>
          </a:p>
          <a:p>
            <a:pPr defTabSz="569411">
              <a:defRPr sz="6693"/>
            </a:pPr>
            <a:r>
              <a:rPr dirty="0" err="1">
                <a:solidFill>
                  <a:schemeClr val="accent1"/>
                </a:solidFill>
              </a:rPr>
              <a:t>インフルエンサ</a:t>
            </a:r>
            <a:r>
              <a:rPr dirty="0">
                <a:solidFill>
                  <a:schemeClr val="accent1"/>
                </a:solidFill>
              </a:rPr>
              <a:t>ー</a:t>
            </a:r>
            <a:r>
              <a:rPr dirty="0"/>
              <a:t>（</a:t>
            </a:r>
            <a:r>
              <a:rPr dirty="0">
                <a:solidFill>
                  <a:schemeClr val="accent3"/>
                </a:solidFill>
              </a:rPr>
              <a:t>5R全て</a:t>
            </a:r>
            <a:r>
              <a:rPr dirty="0"/>
              <a:t>）</a:t>
            </a:r>
          </a:p>
        </p:txBody>
      </p:sp>
      <p:pic>
        <p:nvPicPr>
          <p:cNvPr id="508" name="線 線" descr="線 線"/>
          <p:cNvPicPr>
            <a:picLocks/>
          </p:cNvPicPr>
          <p:nvPr/>
        </p:nvPicPr>
        <p:blipFill>
          <a:blip r:embed="rId3">
            <a:extLst/>
          </a:blip>
          <a:stretch>
            <a:fillRect/>
          </a:stretch>
        </p:blipFill>
        <p:spPr>
          <a:xfrm>
            <a:off x="4046733" y="3139752"/>
            <a:ext cx="3967045" cy="76201"/>
          </a:xfrm>
          <a:prstGeom prst="rect">
            <a:avLst/>
          </a:prstGeom>
        </p:spPr>
      </p:pic>
      <p:pic>
        <p:nvPicPr>
          <p:cNvPr id="510" name="線 線" descr="線 線"/>
          <p:cNvPicPr>
            <a:picLocks/>
          </p:cNvPicPr>
          <p:nvPr/>
        </p:nvPicPr>
        <p:blipFill>
          <a:blip r:embed="rId4">
            <a:extLst/>
          </a:blip>
          <a:stretch>
            <a:fillRect/>
          </a:stretch>
        </p:blipFill>
        <p:spPr>
          <a:xfrm>
            <a:off x="3347627" y="4182385"/>
            <a:ext cx="4183459" cy="76201"/>
          </a:xfrm>
          <a:prstGeom prst="rect">
            <a:avLst/>
          </a:prstGeom>
        </p:spPr>
      </p:pic>
      <p:pic>
        <p:nvPicPr>
          <p:cNvPr id="512" name="線 線" descr="線 線"/>
          <p:cNvPicPr>
            <a:picLocks/>
          </p:cNvPicPr>
          <p:nvPr/>
        </p:nvPicPr>
        <p:blipFill>
          <a:blip r:embed="rId5">
            <a:extLst/>
          </a:blip>
          <a:stretch>
            <a:fillRect/>
          </a:stretch>
        </p:blipFill>
        <p:spPr>
          <a:xfrm>
            <a:off x="5506876" y="5318258"/>
            <a:ext cx="4263850" cy="45719"/>
          </a:xfrm>
          <a:prstGeom prst="rect">
            <a:avLst/>
          </a:prstGeom>
        </p:spPr>
      </p:pic>
      <p:pic>
        <p:nvPicPr>
          <p:cNvPr id="514" name="線 線" descr="線 線"/>
          <p:cNvPicPr>
            <a:picLocks/>
          </p:cNvPicPr>
          <p:nvPr/>
        </p:nvPicPr>
        <p:blipFill>
          <a:blip r:embed="rId6">
            <a:extLst/>
          </a:blip>
          <a:stretch>
            <a:fillRect/>
          </a:stretch>
        </p:blipFill>
        <p:spPr>
          <a:xfrm>
            <a:off x="4540980" y="6280325"/>
            <a:ext cx="3217090" cy="76201"/>
          </a:xfrm>
          <a:prstGeom prst="rect">
            <a:avLst/>
          </a:prstGeom>
        </p:spPr>
      </p:pic>
      <p:pic>
        <p:nvPicPr>
          <p:cNvPr id="516" name="線 線" descr="線 線"/>
          <p:cNvPicPr>
            <a:picLocks/>
          </p:cNvPicPr>
          <p:nvPr/>
        </p:nvPicPr>
        <p:blipFill>
          <a:blip r:embed="rId7">
            <a:extLst/>
          </a:blip>
          <a:stretch>
            <a:fillRect/>
          </a:stretch>
        </p:blipFill>
        <p:spPr>
          <a:xfrm>
            <a:off x="7230656" y="7234773"/>
            <a:ext cx="2849067" cy="7620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06"/>
                                        </p:tgtEl>
                                        <p:attrNameLst>
                                          <p:attrName>style.visibility</p:attrName>
                                        </p:attrNameLst>
                                      </p:cBhvr>
                                      <p:to>
                                        <p:strVal val="visible"/>
                                      </p:to>
                                    </p:set>
                                    <p:animEffect transition="in" filter="fade">
                                      <p:cBhvr>
                                        <p:cTn id="7" dur="1000"/>
                                        <p:tgtEl>
                                          <p:spTgt spid="5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507"/>
                                        </p:tgtEl>
                                        <p:attrNameLst>
                                          <p:attrName>style.visibility</p:attrName>
                                        </p:attrNameLst>
                                      </p:cBhvr>
                                      <p:to>
                                        <p:strVal val="visible"/>
                                      </p:to>
                                    </p:set>
                                    <p:animEffect transition="in" filter="fade">
                                      <p:cBhvr>
                                        <p:cTn id="12" dur="1000"/>
                                        <p:tgtEl>
                                          <p:spTgt spid="5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508"/>
                                        </p:tgtEl>
                                        <p:attrNameLst>
                                          <p:attrName>style.visibility</p:attrName>
                                        </p:attrNameLst>
                                      </p:cBhvr>
                                      <p:to>
                                        <p:strVal val="visible"/>
                                      </p:to>
                                    </p:set>
                                    <p:animEffect transition="in" filter="fade">
                                      <p:cBhvr>
                                        <p:cTn id="17" dur="1000"/>
                                        <p:tgtEl>
                                          <p:spTgt spid="5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510"/>
                                        </p:tgtEl>
                                        <p:attrNameLst>
                                          <p:attrName>style.visibility</p:attrName>
                                        </p:attrNameLst>
                                      </p:cBhvr>
                                      <p:to>
                                        <p:strVal val="visible"/>
                                      </p:to>
                                    </p:set>
                                    <p:animEffect transition="in" filter="fade">
                                      <p:cBhvr>
                                        <p:cTn id="22" dur="1000"/>
                                        <p:tgtEl>
                                          <p:spTgt spid="5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512"/>
                                        </p:tgtEl>
                                        <p:attrNameLst>
                                          <p:attrName>style.visibility</p:attrName>
                                        </p:attrNameLst>
                                      </p:cBhvr>
                                      <p:to>
                                        <p:strVal val="visible"/>
                                      </p:to>
                                    </p:set>
                                    <p:animEffect transition="in" filter="fade">
                                      <p:cBhvr>
                                        <p:cTn id="27" dur="1000"/>
                                        <p:tgtEl>
                                          <p:spTgt spid="5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6" nodeType="clickEffect">
                                  <p:stCondLst>
                                    <p:cond delay="0"/>
                                  </p:stCondLst>
                                  <p:iterate>
                                    <p:tmAbs val="0"/>
                                  </p:iterate>
                                  <p:childTnLst>
                                    <p:set>
                                      <p:cBhvr>
                                        <p:cTn id="31" fill="hold"/>
                                        <p:tgtEl>
                                          <p:spTgt spid="514"/>
                                        </p:tgtEl>
                                        <p:attrNameLst>
                                          <p:attrName>style.visibility</p:attrName>
                                        </p:attrNameLst>
                                      </p:cBhvr>
                                      <p:to>
                                        <p:strVal val="visible"/>
                                      </p:to>
                                    </p:set>
                                    <p:animEffect transition="in" filter="fade">
                                      <p:cBhvr>
                                        <p:cTn id="32" dur="1000"/>
                                        <p:tgtEl>
                                          <p:spTgt spid="5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7" nodeType="clickEffect">
                                  <p:stCondLst>
                                    <p:cond delay="0"/>
                                  </p:stCondLst>
                                  <p:iterate>
                                    <p:tmAbs val="0"/>
                                  </p:iterate>
                                  <p:childTnLst>
                                    <p:set>
                                      <p:cBhvr>
                                        <p:cTn id="36" fill="hold"/>
                                        <p:tgtEl>
                                          <p:spTgt spid="516"/>
                                        </p:tgtEl>
                                        <p:attrNameLst>
                                          <p:attrName>style.visibility</p:attrName>
                                        </p:attrNameLst>
                                      </p:cBhvr>
                                      <p:to>
                                        <p:strVal val="visible"/>
                                      </p:to>
                                    </p:set>
                                    <p:animEffect transition="in" filter="fade">
                                      <p:cBhvr>
                                        <p:cTn id="37" dur="1000"/>
                                        <p:tgtEl>
                                          <p:spTgt spid="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1" animBg="1" advAuto="0"/>
      <p:bldP spid="507" grpId="2" animBg="1" advAuto="0"/>
      <p:bldP spid="508" grpId="3" animBg="1" advAuto="0"/>
      <p:bldP spid="510" grpId="4" animBg="1" advAuto="0"/>
      <p:bldP spid="512" grpId="5" animBg="1" advAuto="0"/>
      <p:bldP spid="514" grpId="6" animBg="1" advAuto="0"/>
      <p:bldP spid="516" grpId="7"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まとめ"/>
          <p:cNvSpPr txBox="1">
            <a:spLocks noGrp="1"/>
          </p:cNvSpPr>
          <p:nvPr>
            <p:ph type="title"/>
          </p:nvPr>
        </p:nvSpPr>
        <p:spPr>
          <a:prstGeom prst="rect">
            <a:avLst/>
          </a:prstGeom>
        </p:spPr>
        <p:txBody>
          <a:bodyPr/>
          <a:lstStyle/>
          <a:p>
            <a:r>
              <a:t>まとめ</a:t>
            </a:r>
          </a:p>
        </p:txBody>
      </p:sp>
      <p:sp>
        <p:nvSpPr>
          <p:cNvPr id="522" name="・人と人とのつながり…"/>
          <p:cNvSpPr txBox="1">
            <a:spLocks noGrp="1"/>
          </p:cNvSpPr>
          <p:nvPr>
            <p:ph type="body" idx="21"/>
          </p:nvPr>
        </p:nvSpPr>
        <p:spPr>
          <a:xfrm>
            <a:off x="793728" y="2054086"/>
            <a:ext cx="11607801" cy="75537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540060">
              <a:defRPr sz="6716"/>
            </a:pPr>
            <a:r>
              <a:rPr dirty="0"/>
              <a:t>・</a:t>
            </a:r>
            <a:r>
              <a:rPr dirty="0" err="1"/>
              <a:t>人と人との</a:t>
            </a:r>
            <a:r>
              <a:rPr dirty="0" err="1">
                <a:solidFill>
                  <a:schemeClr val="accent3">
                    <a:hueOff val="362282"/>
                    <a:satOff val="31803"/>
                    <a:lumOff val="-18242"/>
                  </a:schemeClr>
                </a:solidFill>
              </a:rPr>
              <a:t>つながり</a:t>
            </a:r>
            <a:endParaRPr dirty="0">
              <a:solidFill>
                <a:schemeClr val="accent3">
                  <a:hueOff val="362282"/>
                  <a:satOff val="31803"/>
                  <a:lumOff val="-18242"/>
                </a:schemeClr>
              </a:solidFill>
            </a:endParaRPr>
          </a:p>
          <a:p>
            <a:pPr defTabSz="540060">
              <a:defRPr sz="6716"/>
            </a:pPr>
            <a:r>
              <a:rPr dirty="0">
                <a:solidFill>
                  <a:schemeClr val="accent3">
                    <a:hueOff val="362282"/>
                    <a:satOff val="31803"/>
                    <a:lumOff val="-18242"/>
                  </a:schemeClr>
                </a:solidFill>
              </a:rPr>
              <a:t>　</a:t>
            </a:r>
            <a:r>
              <a:rPr dirty="0" err="1"/>
              <a:t>が生まれる</a:t>
            </a:r>
            <a:endParaRPr dirty="0"/>
          </a:p>
          <a:p>
            <a:pPr defTabSz="540060">
              <a:defRPr sz="6716"/>
            </a:pPr>
            <a:r>
              <a:rPr dirty="0"/>
              <a:t>・</a:t>
            </a:r>
            <a:r>
              <a:rPr dirty="0" err="1"/>
              <a:t>五ヶ瀬町のことを</a:t>
            </a:r>
            <a:r>
              <a:rPr dirty="0" err="1">
                <a:solidFill>
                  <a:schemeClr val="accent3">
                    <a:hueOff val="362282"/>
                    <a:satOff val="31803"/>
                    <a:lumOff val="-18242"/>
                  </a:schemeClr>
                </a:solidFill>
              </a:rPr>
              <a:t>町外</a:t>
            </a:r>
            <a:r>
              <a:rPr dirty="0" err="1"/>
              <a:t>の</a:t>
            </a:r>
            <a:r>
              <a:rPr dirty="0" err="1">
                <a:solidFill>
                  <a:schemeClr val="accent3">
                    <a:hueOff val="362282"/>
                    <a:satOff val="31803"/>
                    <a:lumOff val="-18242"/>
                  </a:schemeClr>
                </a:solidFill>
              </a:rPr>
              <a:t>方</a:t>
            </a:r>
            <a:endParaRPr dirty="0">
              <a:solidFill>
                <a:schemeClr val="accent3">
                  <a:hueOff val="362282"/>
                  <a:satOff val="31803"/>
                  <a:lumOff val="-18242"/>
                </a:schemeClr>
              </a:solidFill>
            </a:endParaRPr>
          </a:p>
          <a:p>
            <a:pPr defTabSz="540060">
              <a:defRPr sz="6716"/>
            </a:pPr>
            <a:r>
              <a:rPr dirty="0">
                <a:solidFill>
                  <a:schemeClr val="accent3">
                    <a:hueOff val="362282"/>
                    <a:satOff val="31803"/>
                    <a:lumOff val="-18242"/>
                  </a:schemeClr>
                </a:solidFill>
              </a:rPr>
              <a:t>　</a:t>
            </a:r>
            <a:r>
              <a:rPr dirty="0" err="1"/>
              <a:t>に</a:t>
            </a:r>
            <a:r>
              <a:rPr dirty="0" err="1">
                <a:solidFill>
                  <a:schemeClr val="accent3">
                    <a:hueOff val="362282"/>
                    <a:satOff val="31803"/>
                    <a:lumOff val="-18242"/>
                  </a:schemeClr>
                </a:solidFill>
              </a:rPr>
              <a:t>知ってもらえる</a:t>
            </a:r>
            <a:endParaRPr dirty="0">
              <a:solidFill>
                <a:schemeClr val="accent3">
                  <a:hueOff val="362282"/>
                  <a:satOff val="31803"/>
                  <a:lumOff val="-18242"/>
                </a:schemeClr>
              </a:solidFill>
            </a:endParaRPr>
          </a:p>
          <a:p>
            <a:pPr defTabSz="540060">
              <a:defRPr sz="6716"/>
            </a:pPr>
            <a:r>
              <a:rPr dirty="0"/>
              <a:t>・</a:t>
            </a:r>
            <a:r>
              <a:rPr dirty="0" err="1">
                <a:solidFill>
                  <a:schemeClr val="accent3">
                    <a:hueOff val="362282"/>
                    <a:satOff val="31803"/>
                    <a:lumOff val="-18242"/>
                  </a:schemeClr>
                </a:solidFill>
              </a:rPr>
              <a:t>サステナブル</a:t>
            </a:r>
            <a:r>
              <a:rPr dirty="0" err="1"/>
              <a:t>な</a:t>
            </a:r>
            <a:r>
              <a:rPr dirty="0" err="1">
                <a:solidFill>
                  <a:schemeClr val="accent3">
                    <a:hueOff val="362282"/>
                    <a:satOff val="31803"/>
                    <a:lumOff val="-18242"/>
                  </a:schemeClr>
                </a:solidFill>
              </a:rPr>
              <a:t>五ヶ瀬町</a:t>
            </a:r>
            <a:r>
              <a:rPr dirty="0" err="1"/>
              <a:t>に</a:t>
            </a:r>
            <a:endParaRPr dirty="0"/>
          </a:p>
          <a:p>
            <a:pPr defTabSz="540060">
              <a:defRPr sz="6716"/>
            </a:pPr>
            <a:r>
              <a:rPr dirty="0"/>
              <a:t>　</a:t>
            </a:r>
            <a:r>
              <a:rPr dirty="0" err="1"/>
              <a:t>生まれ変わる</a:t>
            </a:r>
            <a:endParaRPr dirty="0"/>
          </a:p>
        </p:txBody>
      </p:sp>
      <p:pic>
        <p:nvPicPr>
          <p:cNvPr id="523" name="線 線" descr="線 線"/>
          <p:cNvPicPr>
            <a:picLocks/>
          </p:cNvPicPr>
          <p:nvPr/>
        </p:nvPicPr>
        <p:blipFill>
          <a:blip r:embed="rId3">
            <a:extLst/>
          </a:blip>
          <a:stretch>
            <a:fillRect/>
          </a:stretch>
        </p:blipFill>
        <p:spPr>
          <a:xfrm flipV="1">
            <a:off x="7228608" y="5194851"/>
            <a:ext cx="3677932" cy="59316"/>
          </a:xfrm>
          <a:prstGeom prst="rect">
            <a:avLst/>
          </a:prstGeom>
        </p:spPr>
      </p:pic>
      <p:pic>
        <p:nvPicPr>
          <p:cNvPr id="525" name="線 線" descr="線 線"/>
          <p:cNvPicPr>
            <a:picLocks/>
          </p:cNvPicPr>
          <p:nvPr/>
        </p:nvPicPr>
        <p:blipFill>
          <a:blip r:embed="rId4">
            <a:extLst/>
          </a:blip>
          <a:stretch>
            <a:fillRect/>
          </a:stretch>
        </p:blipFill>
        <p:spPr>
          <a:xfrm>
            <a:off x="1939646" y="6180765"/>
            <a:ext cx="5965674" cy="76201"/>
          </a:xfrm>
          <a:prstGeom prst="rect">
            <a:avLst/>
          </a:prstGeom>
        </p:spPr>
      </p:pic>
      <p:pic>
        <p:nvPicPr>
          <p:cNvPr id="527" name="線 線" descr="線 線"/>
          <p:cNvPicPr>
            <a:picLocks/>
          </p:cNvPicPr>
          <p:nvPr/>
        </p:nvPicPr>
        <p:blipFill>
          <a:blip r:embed="rId5">
            <a:extLst/>
          </a:blip>
          <a:stretch>
            <a:fillRect/>
          </a:stretch>
        </p:blipFill>
        <p:spPr>
          <a:xfrm>
            <a:off x="1206554" y="7194521"/>
            <a:ext cx="4976633" cy="76201"/>
          </a:xfrm>
          <a:prstGeom prst="rect">
            <a:avLst/>
          </a:prstGeom>
        </p:spPr>
      </p:pic>
      <p:pic>
        <p:nvPicPr>
          <p:cNvPr id="529" name="線 線" descr="線 線"/>
          <p:cNvPicPr>
            <a:picLocks/>
          </p:cNvPicPr>
          <p:nvPr/>
        </p:nvPicPr>
        <p:blipFill>
          <a:blip r:embed="rId6">
            <a:extLst/>
          </a:blip>
          <a:stretch>
            <a:fillRect/>
          </a:stretch>
        </p:blipFill>
        <p:spPr>
          <a:xfrm>
            <a:off x="6942186" y="7194521"/>
            <a:ext cx="3324583" cy="7620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21"/>
                                        </p:tgtEl>
                                        <p:attrNameLst>
                                          <p:attrName>style.visibility</p:attrName>
                                        </p:attrNameLst>
                                      </p:cBhvr>
                                      <p:to>
                                        <p:strVal val="visible"/>
                                      </p:to>
                                    </p:set>
                                    <p:animEffect transition="in" filter="fade">
                                      <p:cBhvr>
                                        <p:cTn id="7" dur="1000"/>
                                        <p:tgtEl>
                                          <p:spTgt spid="5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522"/>
                                        </p:tgtEl>
                                        <p:attrNameLst>
                                          <p:attrName>style.visibility</p:attrName>
                                        </p:attrNameLst>
                                      </p:cBhvr>
                                      <p:to>
                                        <p:strVal val="visible"/>
                                      </p:to>
                                    </p:set>
                                    <p:animEffect transition="in" filter="fade">
                                      <p:cBhvr>
                                        <p:cTn id="12" dur="1000"/>
                                        <p:tgtEl>
                                          <p:spTgt spid="5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523"/>
                                        </p:tgtEl>
                                        <p:attrNameLst>
                                          <p:attrName>style.visibility</p:attrName>
                                        </p:attrNameLst>
                                      </p:cBhvr>
                                      <p:to>
                                        <p:strVal val="visible"/>
                                      </p:to>
                                    </p:set>
                                    <p:animEffect transition="in" filter="fade">
                                      <p:cBhvr>
                                        <p:cTn id="17" dur="1000"/>
                                        <p:tgtEl>
                                          <p:spTgt spid="5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525"/>
                                        </p:tgtEl>
                                        <p:attrNameLst>
                                          <p:attrName>style.visibility</p:attrName>
                                        </p:attrNameLst>
                                      </p:cBhvr>
                                      <p:to>
                                        <p:strVal val="visible"/>
                                      </p:to>
                                    </p:set>
                                    <p:animEffect transition="in" filter="fade">
                                      <p:cBhvr>
                                        <p:cTn id="22" dur="1000"/>
                                        <p:tgtEl>
                                          <p:spTgt spid="5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527"/>
                                        </p:tgtEl>
                                        <p:attrNameLst>
                                          <p:attrName>style.visibility</p:attrName>
                                        </p:attrNameLst>
                                      </p:cBhvr>
                                      <p:to>
                                        <p:strVal val="visible"/>
                                      </p:to>
                                    </p:set>
                                    <p:animEffect transition="in" filter="fade">
                                      <p:cBhvr>
                                        <p:cTn id="27" dur="1000"/>
                                        <p:tgtEl>
                                          <p:spTgt spid="5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6" nodeType="clickEffect">
                                  <p:stCondLst>
                                    <p:cond delay="0"/>
                                  </p:stCondLst>
                                  <p:iterate>
                                    <p:tmAbs val="0"/>
                                  </p:iterate>
                                  <p:childTnLst>
                                    <p:set>
                                      <p:cBhvr>
                                        <p:cTn id="31" fill="hold"/>
                                        <p:tgtEl>
                                          <p:spTgt spid="529"/>
                                        </p:tgtEl>
                                        <p:attrNameLst>
                                          <p:attrName>style.visibility</p:attrName>
                                        </p:attrNameLst>
                                      </p:cBhvr>
                                      <p:to>
                                        <p:strVal val="visible"/>
                                      </p:to>
                                    </p:set>
                                    <p:animEffect transition="in" filter="fade">
                                      <p:cBhvr>
                                        <p:cTn id="32" dur="10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 grpId="1" animBg="1" advAuto="0"/>
      <p:bldP spid="522" grpId="2" animBg="1" advAuto="0"/>
      <p:bldP spid="523" grpId="3" animBg="1" advAuto="0"/>
      <p:bldP spid="525" grpId="4" animBg="1" advAuto="0"/>
      <p:bldP spid="527" grpId="5" animBg="1" advAuto="0"/>
      <p:bldP spid="529" grpId="6"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ご清聴ありがとう…"/>
          <p:cNvSpPr txBox="1">
            <a:spLocks noGrp="1"/>
          </p:cNvSpPr>
          <p:nvPr>
            <p:ph type="title"/>
          </p:nvPr>
        </p:nvSpPr>
        <p:spPr>
          <a:xfrm>
            <a:off x="3337125" y="2134996"/>
            <a:ext cx="12379492" cy="2292536"/>
          </a:xfrm>
          <a:prstGeom prst="rect">
            <a:avLst/>
          </a:prstGeom>
        </p:spPr>
        <p:txBody>
          <a:bodyPr/>
          <a:lstStyle/>
          <a:p>
            <a:pPr defTabSz="1612554">
              <a:defRPr sz="7440" spc="-148"/>
            </a:pPr>
            <a:r>
              <a:rPr dirty="0" err="1"/>
              <a:t>ご清聴ありがとう</a:t>
            </a:r>
            <a:endParaRPr dirty="0"/>
          </a:p>
          <a:p>
            <a:pPr defTabSz="1612554">
              <a:defRPr sz="7440" spc="-148"/>
            </a:pPr>
            <a:r>
              <a:rPr dirty="0"/>
              <a:t>　　　　　</a:t>
            </a:r>
            <a:r>
              <a:rPr dirty="0" err="1"/>
              <a:t>ございました</a:t>
            </a:r>
            <a:r>
              <a:rPr dirty="0"/>
              <a:t>！</a:t>
            </a:r>
          </a:p>
        </p:txBody>
      </p:sp>
      <p:pic>
        <p:nvPicPr>
          <p:cNvPr id="535" name="IMG_0945.jpeg" descr="IMG_0945.jpeg"/>
          <p:cNvPicPr>
            <a:picLocks noChangeAspect="1"/>
          </p:cNvPicPr>
          <p:nvPr/>
        </p:nvPicPr>
        <p:blipFill>
          <a:blip r:embed="rId3">
            <a:extLst/>
          </a:blip>
          <a:stretch>
            <a:fillRect/>
          </a:stretch>
        </p:blipFill>
        <p:spPr>
          <a:xfrm>
            <a:off x="166806" y="3688879"/>
            <a:ext cx="3973435" cy="543375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34"/>
                                        </p:tgtEl>
                                        <p:attrNameLst>
                                          <p:attrName>style.visibility</p:attrName>
                                        </p:attrNameLst>
                                      </p:cBhvr>
                                      <p:to>
                                        <p:strVal val="visible"/>
                                      </p:to>
                                    </p:set>
                                    <p:animEffect transition="in" filter="fade">
                                      <p:cBhvr>
                                        <p:cTn id="7" dur="1000"/>
                                        <p:tgtEl>
                                          <p:spTgt spid="5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535"/>
                                        </p:tgtEl>
                                        <p:attrNameLst>
                                          <p:attrName>style.visibility</p:attrName>
                                        </p:attrNameLst>
                                      </p:cBhvr>
                                      <p:to>
                                        <p:strVal val="visible"/>
                                      </p:to>
                                    </p:set>
                                    <p:animEffect transition="in" filter="fade">
                                      <p:cBhvr>
                                        <p:cTn id="12" dur="1000"/>
                                        <p:tgtEl>
                                          <p:spTgt spid="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 grpId="1" animBg="1" advAuto="0"/>
      <p:bldP spid="535"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それぞれの意味"/>
          <p:cNvSpPr txBox="1">
            <a:spLocks noGrp="1"/>
          </p:cNvSpPr>
          <p:nvPr>
            <p:ph type="title"/>
          </p:nvPr>
        </p:nvSpPr>
        <p:spPr>
          <a:prstGeom prst="rect">
            <a:avLst/>
          </a:prstGeom>
        </p:spPr>
        <p:txBody>
          <a:bodyPr/>
          <a:lstStyle/>
          <a:p>
            <a:r>
              <a:t>それぞれの意味</a:t>
            </a:r>
          </a:p>
        </p:txBody>
      </p:sp>
      <p:sp>
        <p:nvSpPr>
          <p:cNvPr id="184" name="【 リフューズ 】ゴミの発生回避…"/>
          <p:cNvSpPr txBox="1">
            <a:spLocks noGrp="1"/>
          </p:cNvSpPr>
          <p:nvPr>
            <p:ph type="body" idx="21"/>
          </p:nvPr>
        </p:nvSpPr>
        <p:spPr>
          <a:xfrm>
            <a:off x="1219199" y="2776058"/>
            <a:ext cx="11087101" cy="753047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sz="5500"/>
            </a:pPr>
            <a:r>
              <a:rPr dirty="0"/>
              <a:t>【　</a:t>
            </a:r>
            <a:r>
              <a:rPr dirty="0" err="1"/>
              <a:t>リフューズ</a:t>
            </a:r>
            <a:r>
              <a:rPr dirty="0"/>
              <a:t>　】</a:t>
            </a:r>
            <a:r>
              <a:rPr dirty="0" err="1">
                <a:solidFill>
                  <a:schemeClr val="accent3">
                    <a:hueOff val="362282"/>
                    <a:satOff val="31803"/>
                    <a:lumOff val="-18242"/>
                  </a:schemeClr>
                </a:solidFill>
              </a:rPr>
              <a:t>ゴミ</a:t>
            </a:r>
            <a:r>
              <a:rPr dirty="0" err="1"/>
              <a:t>の</a:t>
            </a:r>
            <a:r>
              <a:rPr dirty="0" err="1">
                <a:solidFill>
                  <a:schemeClr val="accent3">
                    <a:hueOff val="362282"/>
                    <a:satOff val="31803"/>
                    <a:lumOff val="-18242"/>
                  </a:schemeClr>
                </a:solidFill>
              </a:rPr>
              <a:t>発生回避</a:t>
            </a:r>
            <a:endParaRPr dirty="0">
              <a:solidFill>
                <a:schemeClr val="accent3">
                  <a:hueOff val="362282"/>
                  <a:satOff val="31803"/>
                  <a:lumOff val="-18242"/>
                </a:schemeClr>
              </a:solidFill>
            </a:endParaRPr>
          </a:p>
          <a:p>
            <a:pPr>
              <a:defRPr sz="5500"/>
            </a:pPr>
            <a:r>
              <a:rPr dirty="0"/>
              <a:t>【　</a:t>
            </a:r>
            <a:r>
              <a:rPr dirty="0" err="1"/>
              <a:t>リデュース</a:t>
            </a:r>
            <a:r>
              <a:rPr dirty="0"/>
              <a:t>　】</a:t>
            </a:r>
            <a:r>
              <a:rPr dirty="0" err="1">
                <a:solidFill>
                  <a:schemeClr val="accent3">
                    <a:hueOff val="362282"/>
                    <a:satOff val="31803"/>
                    <a:lumOff val="-18242"/>
                  </a:schemeClr>
                </a:solidFill>
              </a:rPr>
              <a:t>ゴミ</a:t>
            </a:r>
            <a:r>
              <a:rPr dirty="0" err="1"/>
              <a:t>を</a:t>
            </a:r>
            <a:r>
              <a:rPr dirty="0" err="1">
                <a:solidFill>
                  <a:schemeClr val="accent3">
                    <a:hueOff val="362282"/>
                    <a:satOff val="31803"/>
                    <a:lumOff val="-18242"/>
                  </a:schemeClr>
                </a:solidFill>
              </a:rPr>
              <a:t>減らす</a:t>
            </a:r>
            <a:endParaRPr dirty="0">
              <a:solidFill>
                <a:schemeClr val="accent3">
                  <a:hueOff val="362282"/>
                  <a:satOff val="31803"/>
                  <a:lumOff val="-18242"/>
                </a:schemeClr>
              </a:solidFill>
            </a:endParaRPr>
          </a:p>
          <a:p>
            <a:pPr>
              <a:defRPr sz="5500"/>
            </a:pPr>
            <a:r>
              <a:rPr dirty="0"/>
              <a:t>【　</a:t>
            </a:r>
            <a:r>
              <a:rPr dirty="0" err="1"/>
              <a:t>リユース</a:t>
            </a:r>
            <a:r>
              <a:rPr dirty="0"/>
              <a:t>　】</a:t>
            </a:r>
            <a:r>
              <a:rPr dirty="0" err="1">
                <a:solidFill>
                  <a:schemeClr val="accent3">
                    <a:hueOff val="362282"/>
                    <a:satOff val="31803"/>
                    <a:lumOff val="-18242"/>
                  </a:schemeClr>
                </a:solidFill>
              </a:rPr>
              <a:t>繰り返し使う</a:t>
            </a:r>
            <a:endParaRPr dirty="0">
              <a:solidFill>
                <a:schemeClr val="accent3">
                  <a:hueOff val="362282"/>
                  <a:satOff val="31803"/>
                  <a:lumOff val="-18242"/>
                </a:schemeClr>
              </a:solidFill>
            </a:endParaRPr>
          </a:p>
          <a:p>
            <a:pPr>
              <a:defRPr sz="5500"/>
            </a:pPr>
            <a:r>
              <a:rPr dirty="0"/>
              <a:t>【　</a:t>
            </a:r>
            <a:r>
              <a:rPr dirty="0" err="1"/>
              <a:t>リペア</a:t>
            </a:r>
            <a:r>
              <a:rPr dirty="0"/>
              <a:t>　】　</a:t>
            </a:r>
            <a:r>
              <a:rPr dirty="0" err="1">
                <a:solidFill>
                  <a:schemeClr val="accent3">
                    <a:hueOff val="362282"/>
                    <a:satOff val="31803"/>
                    <a:lumOff val="-18242"/>
                  </a:schemeClr>
                </a:solidFill>
              </a:rPr>
              <a:t>修理</a:t>
            </a:r>
            <a:endParaRPr dirty="0">
              <a:solidFill>
                <a:schemeClr val="accent3">
                  <a:hueOff val="362282"/>
                  <a:satOff val="31803"/>
                  <a:lumOff val="-18242"/>
                </a:schemeClr>
              </a:solidFill>
            </a:endParaRPr>
          </a:p>
          <a:p>
            <a:pPr>
              <a:defRPr sz="5500"/>
            </a:pPr>
            <a:r>
              <a:rPr dirty="0"/>
              <a:t>【　</a:t>
            </a:r>
            <a:r>
              <a:rPr dirty="0" err="1"/>
              <a:t>リサイクル</a:t>
            </a:r>
            <a:r>
              <a:rPr dirty="0"/>
              <a:t>　】</a:t>
            </a:r>
            <a:r>
              <a:rPr dirty="0" err="1">
                <a:solidFill>
                  <a:schemeClr val="accent3">
                    <a:hueOff val="362282"/>
                    <a:satOff val="31803"/>
                    <a:lumOff val="-18242"/>
                  </a:schemeClr>
                </a:solidFill>
              </a:rPr>
              <a:t>再利用</a:t>
            </a:r>
            <a:r>
              <a:rPr dirty="0" err="1"/>
              <a:t>する</a:t>
            </a:r>
            <a:endParaRPr dirty="0"/>
          </a:p>
        </p:txBody>
      </p:sp>
      <p:pic>
        <p:nvPicPr>
          <p:cNvPr id="185" name="線 線" descr="線 線"/>
          <p:cNvPicPr>
            <a:picLocks/>
          </p:cNvPicPr>
          <p:nvPr/>
        </p:nvPicPr>
        <p:blipFill>
          <a:blip r:embed="rId3">
            <a:extLst/>
          </a:blip>
          <a:stretch>
            <a:fillRect/>
          </a:stretch>
        </p:blipFill>
        <p:spPr>
          <a:xfrm>
            <a:off x="1430867" y="3608073"/>
            <a:ext cx="4265943" cy="101601"/>
          </a:xfrm>
          <a:prstGeom prst="rect">
            <a:avLst/>
          </a:prstGeom>
        </p:spPr>
      </p:pic>
      <p:pic>
        <p:nvPicPr>
          <p:cNvPr id="187" name="線 線" descr="線 線"/>
          <p:cNvPicPr>
            <a:picLocks/>
          </p:cNvPicPr>
          <p:nvPr/>
        </p:nvPicPr>
        <p:blipFill>
          <a:blip r:embed="rId3">
            <a:extLst/>
          </a:blip>
          <a:stretch>
            <a:fillRect/>
          </a:stretch>
        </p:blipFill>
        <p:spPr>
          <a:xfrm>
            <a:off x="1430867" y="4440088"/>
            <a:ext cx="4265943" cy="101601"/>
          </a:xfrm>
          <a:prstGeom prst="rect">
            <a:avLst/>
          </a:prstGeom>
        </p:spPr>
      </p:pic>
      <p:pic>
        <p:nvPicPr>
          <p:cNvPr id="189" name="線 線" descr="線 線"/>
          <p:cNvPicPr>
            <a:picLocks/>
          </p:cNvPicPr>
          <p:nvPr/>
        </p:nvPicPr>
        <p:blipFill>
          <a:blip r:embed="rId3">
            <a:extLst/>
          </a:blip>
          <a:stretch>
            <a:fillRect/>
          </a:stretch>
        </p:blipFill>
        <p:spPr>
          <a:xfrm>
            <a:off x="1430867" y="5351388"/>
            <a:ext cx="3717858" cy="128578"/>
          </a:xfrm>
          <a:prstGeom prst="rect">
            <a:avLst/>
          </a:prstGeom>
        </p:spPr>
      </p:pic>
      <p:pic>
        <p:nvPicPr>
          <p:cNvPr id="191" name="線 線" descr="線 線"/>
          <p:cNvPicPr>
            <a:picLocks/>
          </p:cNvPicPr>
          <p:nvPr/>
        </p:nvPicPr>
        <p:blipFill>
          <a:blip r:embed="rId4">
            <a:extLst/>
          </a:blip>
          <a:stretch>
            <a:fillRect/>
          </a:stretch>
        </p:blipFill>
        <p:spPr>
          <a:xfrm>
            <a:off x="1563388" y="6119548"/>
            <a:ext cx="2806446" cy="157096"/>
          </a:xfrm>
          <a:prstGeom prst="rect">
            <a:avLst/>
          </a:prstGeom>
        </p:spPr>
      </p:pic>
      <p:pic>
        <p:nvPicPr>
          <p:cNvPr id="193" name="線 線" descr="線 線"/>
          <p:cNvPicPr>
            <a:picLocks/>
          </p:cNvPicPr>
          <p:nvPr/>
        </p:nvPicPr>
        <p:blipFill>
          <a:blip r:embed="rId3">
            <a:extLst/>
          </a:blip>
          <a:stretch>
            <a:fillRect/>
          </a:stretch>
        </p:blipFill>
        <p:spPr>
          <a:xfrm>
            <a:off x="1430866" y="7017824"/>
            <a:ext cx="4265943" cy="130174"/>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2" nodeType="clickEffect">
                                  <p:stCondLst>
                                    <p:cond delay="0"/>
                                  </p:stCondLst>
                                  <p:iterate>
                                    <p:tmAbs val="0"/>
                                  </p:iterate>
                                  <p:childTnLst>
                                    <p:set>
                                      <p:cBhvr>
                                        <p:cTn id="11" fill="hold"/>
                                        <p:tgtEl>
                                          <p:spTgt spid="184"/>
                                        </p:tgtEl>
                                        <p:attrNameLst>
                                          <p:attrName>style.visibility</p:attrName>
                                        </p:attrNameLst>
                                      </p:cBhvr>
                                      <p:to>
                                        <p:strVal val="visible"/>
                                      </p:to>
                                    </p:set>
                                    <p:anim calcmode="lin" valueType="num">
                                      <p:cBhvr>
                                        <p:cTn id="12" dur="1000" fill="hold"/>
                                        <p:tgtEl>
                                          <p:spTgt spid="184"/>
                                        </p:tgtEl>
                                        <p:attrNameLst>
                                          <p:attrName>ppt_x</p:attrName>
                                        </p:attrNameLst>
                                      </p:cBhvr>
                                      <p:tavLst>
                                        <p:tav tm="0">
                                          <p:val>
                                            <p:strVal val="0-#ppt_w/2"/>
                                          </p:val>
                                        </p:tav>
                                        <p:tav tm="100000">
                                          <p:val>
                                            <p:strVal val="#ppt_x"/>
                                          </p:val>
                                        </p:tav>
                                      </p:tavLst>
                                    </p:anim>
                                    <p:anim calcmode="lin" valueType="num">
                                      <p:cBhvr>
                                        <p:cTn id="13" dur="1000" fill="hold"/>
                                        <p:tgtEl>
                                          <p:spTgt spid="18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fill="hold" grpId="3" nodeType="clickEffect">
                                  <p:stCondLst>
                                    <p:cond delay="0"/>
                                  </p:stCondLst>
                                  <p:iterate>
                                    <p:tmAbs val="0"/>
                                  </p:iterate>
                                  <p:childTnLst>
                                    <p:set>
                                      <p:cBhvr>
                                        <p:cTn id="17" fill="hold"/>
                                        <p:tgtEl>
                                          <p:spTgt spid="185"/>
                                        </p:tgtEl>
                                        <p:attrNameLst>
                                          <p:attrName>style.visibility</p:attrName>
                                        </p:attrNameLst>
                                      </p:cBhvr>
                                      <p:to>
                                        <p:strVal val="visible"/>
                                      </p:to>
                                    </p:set>
                                    <p:animEffect transition="in" filter="fade">
                                      <p:cBhvr>
                                        <p:cTn id="18" dur="1000"/>
                                        <p:tgtEl>
                                          <p:spTgt spid="18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grpId="4" nodeType="clickEffect">
                                  <p:stCondLst>
                                    <p:cond delay="0"/>
                                  </p:stCondLst>
                                  <p:iterate>
                                    <p:tmAbs val="0"/>
                                  </p:iterate>
                                  <p:childTnLst>
                                    <p:set>
                                      <p:cBhvr>
                                        <p:cTn id="22" fill="hold"/>
                                        <p:tgtEl>
                                          <p:spTgt spid="187"/>
                                        </p:tgtEl>
                                        <p:attrNameLst>
                                          <p:attrName>style.visibility</p:attrName>
                                        </p:attrNameLst>
                                      </p:cBhvr>
                                      <p:to>
                                        <p:strVal val="visible"/>
                                      </p:to>
                                    </p:set>
                                    <p:animEffect transition="in" filter="fade">
                                      <p:cBhvr>
                                        <p:cTn id="23" dur="1000"/>
                                        <p:tgtEl>
                                          <p:spTgt spid="1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fill="hold" grpId="5" nodeType="clickEffect">
                                  <p:stCondLst>
                                    <p:cond delay="0"/>
                                  </p:stCondLst>
                                  <p:iterate>
                                    <p:tmAbs val="0"/>
                                  </p:iterate>
                                  <p:childTnLst>
                                    <p:set>
                                      <p:cBhvr>
                                        <p:cTn id="27" fill="hold"/>
                                        <p:tgtEl>
                                          <p:spTgt spid="189"/>
                                        </p:tgtEl>
                                        <p:attrNameLst>
                                          <p:attrName>style.visibility</p:attrName>
                                        </p:attrNameLst>
                                      </p:cBhvr>
                                      <p:to>
                                        <p:strVal val="visible"/>
                                      </p:to>
                                    </p:set>
                                    <p:animEffect transition="in" filter="fade">
                                      <p:cBhvr>
                                        <p:cTn id="28" dur="1000"/>
                                        <p:tgtEl>
                                          <p:spTgt spid="18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fill="hold" grpId="6" nodeType="clickEffect">
                                  <p:stCondLst>
                                    <p:cond delay="0"/>
                                  </p:stCondLst>
                                  <p:iterate>
                                    <p:tmAbs val="0"/>
                                  </p:iterate>
                                  <p:childTnLst>
                                    <p:set>
                                      <p:cBhvr>
                                        <p:cTn id="32" fill="hold"/>
                                        <p:tgtEl>
                                          <p:spTgt spid="191"/>
                                        </p:tgtEl>
                                        <p:attrNameLst>
                                          <p:attrName>style.visibility</p:attrName>
                                        </p:attrNameLst>
                                      </p:cBhvr>
                                      <p:to>
                                        <p:strVal val="visible"/>
                                      </p:to>
                                    </p:set>
                                    <p:animEffect transition="in" filter="fade">
                                      <p:cBhvr>
                                        <p:cTn id="33" dur="1000"/>
                                        <p:tgtEl>
                                          <p:spTgt spid="19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fill="hold" grpId="7" nodeType="clickEffect">
                                  <p:stCondLst>
                                    <p:cond delay="0"/>
                                  </p:stCondLst>
                                  <p:iterate>
                                    <p:tmAbs val="0"/>
                                  </p:iterate>
                                  <p:childTnLst>
                                    <p:set>
                                      <p:cBhvr>
                                        <p:cTn id="37" fill="hold"/>
                                        <p:tgtEl>
                                          <p:spTgt spid="193"/>
                                        </p:tgtEl>
                                        <p:attrNameLst>
                                          <p:attrName>style.visibility</p:attrName>
                                        </p:attrNameLst>
                                      </p:cBhvr>
                                      <p:to>
                                        <p:strVal val="visible"/>
                                      </p:to>
                                    </p:set>
                                    <p:animEffect transition="in" filter="fade">
                                      <p:cBhvr>
                                        <p:cTn id="38" dur="1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1" animBg="1" advAuto="0"/>
      <p:bldP spid="184" grpId="2" animBg="1" advAuto="0"/>
      <p:bldP spid="185" grpId="3" animBg="1" advAuto="0"/>
      <p:bldP spid="187" grpId="4" animBg="1" advAuto="0"/>
      <p:bldP spid="189" grpId="5" animBg="1" advAuto="0"/>
      <p:bldP spid="191" grpId="6" animBg="1" advAuto="0"/>
      <p:bldP spid="193" grpId="7"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五ヶ瀬町でも、、、"/>
          <p:cNvSpPr txBox="1">
            <a:spLocks noGrp="1"/>
          </p:cNvSpPr>
          <p:nvPr>
            <p:ph type="title"/>
          </p:nvPr>
        </p:nvSpPr>
        <p:spPr>
          <a:prstGeom prst="rect">
            <a:avLst/>
          </a:prstGeom>
        </p:spPr>
        <p:txBody>
          <a:bodyPr/>
          <a:lstStyle/>
          <a:p>
            <a:r>
              <a:t>五ヶ瀬町でも、、、</a:t>
            </a:r>
          </a:p>
        </p:txBody>
      </p:sp>
      <p:sp>
        <p:nvSpPr>
          <p:cNvPr id="199" name="【5R活動を推進】…"/>
          <p:cNvSpPr txBox="1">
            <a:spLocks noGrp="1"/>
          </p:cNvSpPr>
          <p:nvPr>
            <p:ph type="body" idx="21"/>
          </p:nvPr>
        </p:nvSpPr>
        <p:spPr>
          <a:xfrm>
            <a:off x="874643" y="1816854"/>
            <a:ext cx="11994199" cy="703284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534190">
              <a:defRPr sz="6370"/>
            </a:pPr>
            <a:r>
              <a:rPr dirty="0"/>
              <a:t>【</a:t>
            </a:r>
            <a:r>
              <a:rPr dirty="0">
                <a:solidFill>
                  <a:schemeClr val="accent3">
                    <a:hueOff val="362282"/>
                    <a:satOff val="31803"/>
                    <a:lumOff val="-18242"/>
                  </a:schemeClr>
                </a:solidFill>
              </a:rPr>
              <a:t>5R活動を推進</a:t>
            </a:r>
            <a:r>
              <a:rPr dirty="0"/>
              <a:t>】</a:t>
            </a:r>
          </a:p>
          <a:p>
            <a:pPr defTabSz="534190">
              <a:defRPr sz="6370"/>
            </a:pPr>
            <a:r>
              <a:rPr dirty="0"/>
              <a:t>・</a:t>
            </a:r>
            <a:r>
              <a:rPr dirty="0" err="1">
                <a:solidFill>
                  <a:schemeClr val="accent1"/>
                </a:solidFill>
              </a:rPr>
              <a:t>分別収集</a:t>
            </a:r>
            <a:r>
              <a:rPr dirty="0" err="1"/>
              <a:t>の</a:t>
            </a:r>
            <a:r>
              <a:rPr dirty="0" err="1">
                <a:solidFill>
                  <a:schemeClr val="accent1"/>
                </a:solidFill>
              </a:rPr>
              <a:t>徹底</a:t>
            </a:r>
            <a:r>
              <a:rPr dirty="0"/>
              <a:t>　</a:t>
            </a:r>
            <a:r>
              <a:rPr dirty="0" err="1"/>
              <a:t>ゴミの</a:t>
            </a:r>
            <a:endParaRPr dirty="0"/>
          </a:p>
          <a:p>
            <a:pPr defTabSz="534190">
              <a:defRPr sz="6370"/>
            </a:pPr>
            <a:r>
              <a:rPr dirty="0"/>
              <a:t>・</a:t>
            </a:r>
            <a:r>
              <a:rPr dirty="0" err="1">
                <a:solidFill>
                  <a:schemeClr val="accent1"/>
                </a:solidFill>
              </a:rPr>
              <a:t>生ごみ</a:t>
            </a:r>
            <a:r>
              <a:rPr dirty="0" err="1"/>
              <a:t>の</a:t>
            </a:r>
            <a:r>
              <a:rPr dirty="0" err="1">
                <a:solidFill>
                  <a:schemeClr val="accent1"/>
                </a:solidFill>
              </a:rPr>
              <a:t>堆肥化</a:t>
            </a:r>
            <a:r>
              <a:rPr dirty="0"/>
              <a:t>　</a:t>
            </a:r>
            <a:r>
              <a:rPr dirty="0" err="1" smtClean="0"/>
              <a:t>軽量化</a:t>
            </a:r>
            <a:endParaRPr dirty="0" smtClean="0"/>
          </a:p>
          <a:p>
            <a:pPr defTabSz="534190">
              <a:defRPr sz="6370"/>
            </a:pPr>
            <a:r>
              <a:rPr dirty="0" smtClean="0"/>
              <a:t>・</a:t>
            </a:r>
            <a:r>
              <a:rPr dirty="0" err="1" smtClean="0">
                <a:solidFill>
                  <a:schemeClr val="accent1"/>
                </a:solidFill>
              </a:rPr>
              <a:t>再資源化</a:t>
            </a:r>
            <a:r>
              <a:rPr dirty="0" err="1" smtClean="0"/>
              <a:t>の</a:t>
            </a:r>
            <a:r>
              <a:rPr dirty="0" err="1" smtClean="0">
                <a:solidFill>
                  <a:schemeClr val="accent1"/>
                </a:solidFill>
              </a:rPr>
              <a:t>促進</a:t>
            </a:r>
            <a:endParaRPr dirty="0" smtClean="0">
              <a:solidFill>
                <a:schemeClr val="accent1"/>
              </a:solidFill>
            </a:endParaRPr>
          </a:p>
          <a:p>
            <a:pPr defTabSz="534190">
              <a:defRPr sz="6370"/>
            </a:pPr>
            <a:r>
              <a:rPr dirty="0" smtClean="0"/>
              <a:t>・</a:t>
            </a:r>
            <a:r>
              <a:rPr dirty="0" err="1">
                <a:solidFill>
                  <a:schemeClr val="accent1"/>
                </a:solidFill>
              </a:rPr>
              <a:t>リサイクル意識</a:t>
            </a:r>
            <a:r>
              <a:rPr dirty="0" err="1"/>
              <a:t>の</a:t>
            </a:r>
            <a:r>
              <a:rPr dirty="0" err="1">
                <a:solidFill>
                  <a:schemeClr val="accent1"/>
                </a:solidFill>
              </a:rPr>
              <a:t>啓発</a:t>
            </a:r>
            <a:endParaRPr dirty="0">
              <a:solidFill>
                <a:schemeClr val="accent1"/>
              </a:solidFill>
            </a:endParaRPr>
          </a:p>
          <a:p>
            <a:pPr defTabSz="534190">
              <a:defRPr sz="6370"/>
            </a:pPr>
            <a:r>
              <a:rPr dirty="0"/>
              <a:t>→</a:t>
            </a:r>
            <a:r>
              <a:rPr dirty="0" err="1">
                <a:solidFill>
                  <a:schemeClr val="accent3">
                    <a:hueOff val="362282"/>
                    <a:satOff val="31803"/>
                    <a:lumOff val="-18242"/>
                  </a:schemeClr>
                </a:solidFill>
              </a:rPr>
              <a:t>環境にやさしい暮らし</a:t>
            </a:r>
            <a:r>
              <a:rPr dirty="0" err="1"/>
              <a:t>を進める</a:t>
            </a:r>
            <a:endParaRPr dirty="0"/>
          </a:p>
        </p:txBody>
      </p:sp>
      <p:sp>
        <p:nvSpPr>
          <p:cNvPr id="200" name="｝"/>
          <p:cNvSpPr txBox="1"/>
          <p:nvPr/>
        </p:nvSpPr>
        <p:spPr>
          <a:xfrm>
            <a:off x="6917635" y="2515388"/>
            <a:ext cx="833498" cy="23955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4900">
                <a:solidFill>
                  <a:srgbClr val="000000"/>
                </a:solidFill>
              </a:defRPr>
            </a:lvl1pPr>
          </a:lstStyle>
          <a:p>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98"/>
                                        </p:tgtEl>
                                        <p:attrNameLst>
                                          <p:attrName>style.visibility</p:attrName>
                                        </p:attrNameLst>
                                      </p:cBhvr>
                                      <p:to>
                                        <p:strVal val="visible"/>
                                      </p:to>
                                    </p:set>
                                    <p:animEffect transition="in" filter="fade">
                                      <p:cBhvr>
                                        <p:cTn id="7" dur="1000"/>
                                        <p:tgtEl>
                                          <p:spTgt spid="1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99"/>
                                        </p:tgtEl>
                                        <p:attrNameLst>
                                          <p:attrName>style.visibility</p:attrName>
                                        </p:attrNameLst>
                                      </p:cBhvr>
                                      <p:to>
                                        <p:strVal val="visible"/>
                                      </p:to>
                                    </p:set>
                                    <p:animEffect transition="in" filter="fade">
                                      <p:cBhvr>
                                        <p:cTn id="12" dur="1000"/>
                                        <p:tgtEl>
                                          <p:spTgt spid="1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00"/>
                                        </p:tgtEl>
                                        <p:attrNameLst>
                                          <p:attrName>style.visibility</p:attrName>
                                        </p:attrNameLst>
                                      </p:cBhvr>
                                      <p:to>
                                        <p:strVal val="visible"/>
                                      </p:to>
                                    </p:set>
                                    <p:animEffect transition="in" filter="fade">
                                      <p:cBhvr>
                                        <p:cTn id="17" dur="1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1" animBg="1" advAuto="0"/>
      <p:bldP spid="199" grpId="2" animBg="1" advAuto="0"/>
      <p:bldP spid="200"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もう5R活動…"/>
          <p:cNvSpPr txBox="1">
            <a:spLocks noGrp="1"/>
          </p:cNvSpPr>
          <p:nvPr>
            <p:ph type="body" idx="21"/>
          </p:nvPr>
        </p:nvSpPr>
        <p:spPr>
          <a:xfrm>
            <a:off x="395593" y="922557"/>
            <a:ext cx="11355379" cy="330420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475487">
              <a:defRPr sz="7371"/>
            </a:pPr>
            <a:r>
              <a:t>もう5R活動</a:t>
            </a:r>
          </a:p>
          <a:p>
            <a:pPr defTabSz="475487">
              <a:defRPr sz="7371"/>
            </a:pPr>
            <a:r>
              <a:t>　推進されてるじゃん、、</a:t>
            </a:r>
          </a:p>
        </p:txBody>
      </p:sp>
      <p:pic>
        <p:nvPicPr>
          <p:cNvPr id="205" name="IMG_0930.png" descr="IMG_0930.png"/>
          <p:cNvPicPr>
            <a:picLocks noChangeAspect="1"/>
          </p:cNvPicPr>
          <p:nvPr/>
        </p:nvPicPr>
        <p:blipFill>
          <a:blip r:embed="rId3">
            <a:extLst/>
          </a:blip>
          <a:stretch>
            <a:fillRect/>
          </a:stretch>
        </p:blipFill>
        <p:spPr>
          <a:xfrm>
            <a:off x="7481028" y="3981061"/>
            <a:ext cx="5577753" cy="581773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04"/>
                                        </p:tgtEl>
                                        <p:attrNameLst>
                                          <p:attrName>style.visibility</p:attrName>
                                        </p:attrNameLst>
                                      </p:cBhvr>
                                      <p:to>
                                        <p:strVal val="visible"/>
                                      </p:to>
                                    </p:set>
                                    <p:animEffect transition="in" filter="fade">
                                      <p:cBhvr>
                                        <p:cTn id="7" dur="1000"/>
                                        <p:tgtEl>
                                          <p:spTgt spid="2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05"/>
                                        </p:tgtEl>
                                        <p:attrNameLst>
                                          <p:attrName>style.visibility</p:attrName>
                                        </p:attrNameLst>
                                      </p:cBhvr>
                                      <p:to>
                                        <p:strVal val="visible"/>
                                      </p:to>
                                    </p:set>
                                    <p:animEffect transition="in" filter="fade">
                                      <p:cBhvr>
                                        <p:cTn id="12"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1" animBg="1" advAuto="0"/>
      <p:bldP spid="205"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サステナブル…"/>
          <p:cNvSpPr txBox="1">
            <a:spLocks noGrp="1"/>
          </p:cNvSpPr>
          <p:nvPr>
            <p:ph type="title"/>
          </p:nvPr>
        </p:nvSpPr>
        <p:spPr>
          <a:xfrm>
            <a:off x="2162910" y="3398296"/>
            <a:ext cx="11607801" cy="4892007"/>
          </a:xfrm>
          <a:prstGeom prst="rect">
            <a:avLst/>
          </a:prstGeom>
        </p:spPr>
        <p:txBody>
          <a:bodyPr/>
          <a:lstStyle/>
          <a:p>
            <a:pPr defTabSz="1716590">
              <a:defRPr sz="10989" spc="-219">
                <a:gradFill flip="none" rotWithShape="1">
                  <a:gsLst>
                    <a:gs pos="0">
                      <a:srgbClr val="76BB40"/>
                    </a:gs>
                    <a:gs pos="100000">
                      <a:srgbClr val="008CB4"/>
                    </a:gs>
                  </a:gsLst>
                  <a:lin ang="5400000" scaled="0"/>
                </a:gradFill>
              </a:defRPr>
            </a:pPr>
            <a:r>
              <a:rPr dirty="0" err="1"/>
              <a:t>サステナブル</a:t>
            </a:r>
            <a:endParaRPr dirty="0"/>
          </a:p>
          <a:p>
            <a:pPr defTabSz="1716590">
              <a:defRPr sz="10989" spc="-219">
                <a:gradFill flip="none" rotWithShape="1">
                  <a:gsLst>
                    <a:gs pos="0">
                      <a:srgbClr val="76BB40"/>
                    </a:gs>
                    <a:gs pos="100000">
                      <a:srgbClr val="008CB4"/>
                    </a:gs>
                  </a:gsLst>
                  <a:lin ang="5400000" scaled="0"/>
                </a:gradFill>
              </a:defRPr>
            </a:pPr>
            <a:r>
              <a:rPr dirty="0"/>
              <a:t>　　</a:t>
            </a:r>
            <a:r>
              <a:rPr dirty="0" err="1"/>
              <a:t>ファッション</a:t>
            </a:r>
            <a:endParaRPr dirty="0"/>
          </a:p>
          <a:p>
            <a:pPr defTabSz="1716590">
              <a:defRPr sz="8712" spc="-174">
                <a:gradFill flip="none" rotWithShape="1">
                  <a:gsLst>
                    <a:gs pos="0">
                      <a:schemeClr val="accent1">
                        <a:lumOff val="16847"/>
                      </a:schemeClr>
                    </a:gs>
                    <a:gs pos="100000">
                      <a:schemeClr val="accent1">
                        <a:lumOff val="-13575"/>
                      </a:schemeClr>
                    </a:gs>
                  </a:gsLst>
                  <a:lin ang="5400000" scaled="0"/>
                </a:gradFill>
              </a:defRPr>
            </a:pPr>
            <a:r>
              <a:rPr dirty="0"/>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09"/>
                                        </p:tgtEl>
                                        <p:attrNameLst>
                                          <p:attrName>style.visibility</p:attrName>
                                        </p:attrNameLst>
                                      </p:cBhvr>
                                      <p:to>
                                        <p:strVal val="visible"/>
                                      </p:to>
                                    </p:set>
                                    <p:animEffect transition="in" filter="wipe(left)">
                                      <p:cBhvr>
                                        <p:cTn id="7" dur="2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サステナブルファッション"/>
          <p:cNvSpPr txBox="1">
            <a:spLocks noGrp="1"/>
          </p:cNvSpPr>
          <p:nvPr>
            <p:ph type="title"/>
          </p:nvPr>
        </p:nvSpPr>
        <p:spPr>
          <a:prstGeom prst="rect">
            <a:avLst/>
          </a:prstGeom>
        </p:spPr>
        <p:txBody>
          <a:bodyPr/>
          <a:lstStyle>
            <a:lvl1pPr>
              <a:defRPr sz="6900" spc="-138">
                <a:solidFill>
                  <a:schemeClr val="accent3">
                    <a:hueOff val="362282"/>
                    <a:satOff val="31803"/>
                    <a:lumOff val="-18242"/>
                  </a:schemeClr>
                </a:solidFill>
              </a:defRPr>
            </a:lvl1pPr>
          </a:lstStyle>
          <a:p>
            <a:r>
              <a:t>サステナブルファッション</a:t>
            </a:r>
          </a:p>
        </p:txBody>
      </p:sp>
      <p:sp>
        <p:nvSpPr>
          <p:cNvPr id="214" name="衣服の生産から着用、廃棄に至る過程において、将来にわたり持続可能であることを目指し、生態系を含む地球環境や関わる人・社会に配慮した取り組みのこと"/>
          <p:cNvSpPr txBox="1">
            <a:spLocks noGrp="1"/>
          </p:cNvSpPr>
          <p:nvPr>
            <p:ph type="body" idx="21"/>
          </p:nvPr>
        </p:nvSpPr>
        <p:spPr>
          <a:xfrm>
            <a:off x="805494" y="2425060"/>
            <a:ext cx="11809740" cy="73285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sz="6100"/>
            </a:pPr>
            <a:r>
              <a:rPr dirty="0" err="1"/>
              <a:t>衣服の生産から着用、廃棄に至る過程において、</a:t>
            </a:r>
            <a:r>
              <a:rPr dirty="0" err="1" smtClean="0"/>
              <a:t>将来にわたり</a:t>
            </a:r>
            <a:r>
              <a:rPr dirty="0" err="1" smtClean="0">
                <a:solidFill>
                  <a:schemeClr val="accent3">
                    <a:hueOff val="362282"/>
                    <a:satOff val="31803"/>
                    <a:lumOff val="-18242"/>
                  </a:schemeClr>
                </a:solidFill>
              </a:rPr>
              <a:t>持続</a:t>
            </a:r>
            <a:endParaRPr lang="en-US" dirty="0" smtClean="0">
              <a:solidFill>
                <a:schemeClr val="accent3">
                  <a:hueOff val="362282"/>
                  <a:satOff val="31803"/>
                  <a:lumOff val="-18242"/>
                </a:schemeClr>
              </a:solidFill>
            </a:endParaRPr>
          </a:p>
          <a:p>
            <a:pPr>
              <a:defRPr sz="6100"/>
            </a:pPr>
            <a:r>
              <a:rPr dirty="0" err="1" smtClean="0">
                <a:solidFill>
                  <a:schemeClr val="accent3">
                    <a:hueOff val="362282"/>
                    <a:satOff val="31803"/>
                    <a:lumOff val="-18242"/>
                  </a:schemeClr>
                </a:solidFill>
              </a:rPr>
              <a:t>可能</a:t>
            </a:r>
            <a:r>
              <a:rPr dirty="0" err="1" smtClean="0"/>
              <a:t>であることを目指し</a:t>
            </a:r>
            <a:r>
              <a:rPr dirty="0" err="1"/>
              <a:t>、生態系を含む地球環境や関わる人・</a:t>
            </a:r>
            <a:r>
              <a:rPr dirty="0" err="1" smtClean="0"/>
              <a:t>社会に</a:t>
            </a:r>
            <a:endParaRPr lang="en-US" dirty="0" smtClean="0"/>
          </a:p>
          <a:p>
            <a:pPr>
              <a:defRPr sz="6100"/>
            </a:pPr>
            <a:r>
              <a:rPr dirty="0" err="1" smtClean="0"/>
              <a:t>配慮した取り組みのこと</a:t>
            </a:r>
            <a:endParaRPr dirty="0"/>
          </a:p>
        </p:txBody>
      </p:sp>
      <p:pic>
        <p:nvPicPr>
          <p:cNvPr id="215" name="線 線" descr="線 線"/>
          <p:cNvPicPr>
            <a:picLocks/>
          </p:cNvPicPr>
          <p:nvPr/>
        </p:nvPicPr>
        <p:blipFill>
          <a:blip r:embed="rId3">
            <a:extLst/>
          </a:blip>
          <a:stretch>
            <a:fillRect/>
          </a:stretch>
        </p:blipFill>
        <p:spPr>
          <a:xfrm>
            <a:off x="701344" y="3339096"/>
            <a:ext cx="4145261" cy="76201"/>
          </a:xfrm>
          <a:prstGeom prst="rect">
            <a:avLst/>
          </a:prstGeom>
        </p:spPr>
      </p:pic>
      <p:pic>
        <p:nvPicPr>
          <p:cNvPr id="217" name="線 線" descr="線 線"/>
          <p:cNvPicPr>
            <a:picLocks/>
          </p:cNvPicPr>
          <p:nvPr/>
        </p:nvPicPr>
        <p:blipFill>
          <a:blip r:embed="rId4">
            <a:extLst/>
          </a:blip>
          <a:stretch>
            <a:fillRect/>
          </a:stretch>
        </p:blipFill>
        <p:spPr>
          <a:xfrm>
            <a:off x="6137825" y="3389063"/>
            <a:ext cx="1671758" cy="76201"/>
          </a:xfrm>
          <a:prstGeom prst="rect">
            <a:avLst/>
          </a:prstGeom>
        </p:spPr>
      </p:pic>
      <p:pic>
        <p:nvPicPr>
          <p:cNvPr id="219" name="線 線" descr="線 線"/>
          <p:cNvPicPr>
            <a:picLocks/>
          </p:cNvPicPr>
          <p:nvPr/>
        </p:nvPicPr>
        <p:blipFill>
          <a:blip r:embed="rId3">
            <a:extLst/>
          </a:blip>
          <a:stretch>
            <a:fillRect/>
          </a:stretch>
        </p:blipFill>
        <p:spPr>
          <a:xfrm>
            <a:off x="8296456" y="3365110"/>
            <a:ext cx="3488579" cy="100374"/>
          </a:xfrm>
          <a:prstGeom prst="rect">
            <a:avLst/>
          </a:prstGeom>
        </p:spPr>
      </p:pic>
      <p:pic>
        <p:nvPicPr>
          <p:cNvPr id="221" name="線 線" descr="線 線"/>
          <p:cNvPicPr>
            <a:picLocks/>
          </p:cNvPicPr>
          <p:nvPr/>
        </p:nvPicPr>
        <p:blipFill>
          <a:blip r:embed="rId4">
            <a:extLst/>
          </a:blip>
          <a:stretch>
            <a:fillRect/>
          </a:stretch>
        </p:blipFill>
        <p:spPr>
          <a:xfrm>
            <a:off x="773922" y="4317302"/>
            <a:ext cx="1671758" cy="76201"/>
          </a:xfrm>
          <a:prstGeom prst="rect">
            <a:avLst/>
          </a:prstGeom>
        </p:spPr>
      </p:pic>
      <p:pic>
        <p:nvPicPr>
          <p:cNvPr id="223" name="線 線" descr="線 線"/>
          <p:cNvPicPr>
            <a:picLocks/>
          </p:cNvPicPr>
          <p:nvPr/>
        </p:nvPicPr>
        <p:blipFill>
          <a:blip r:embed="rId5">
            <a:extLst/>
          </a:blip>
          <a:stretch>
            <a:fillRect/>
          </a:stretch>
        </p:blipFill>
        <p:spPr>
          <a:xfrm>
            <a:off x="6003235" y="4328393"/>
            <a:ext cx="1414259" cy="65109"/>
          </a:xfrm>
          <a:prstGeom prst="rect">
            <a:avLst/>
          </a:prstGeom>
        </p:spPr>
      </p:pic>
      <p:sp>
        <p:nvSpPr>
          <p:cNvPr id="225" name="線"/>
          <p:cNvSpPr/>
          <p:nvPr/>
        </p:nvSpPr>
        <p:spPr>
          <a:xfrm>
            <a:off x="10344132" y="4393502"/>
            <a:ext cx="1573425" cy="12653"/>
          </a:xfrm>
          <a:prstGeom prst="line">
            <a:avLst/>
          </a:prstGeom>
          <a:ln w="76200">
            <a:solidFill>
              <a:schemeClr val="accent1">
                <a:lumOff val="-13575"/>
              </a:schemeClr>
            </a:solidFill>
            <a:custDash>
              <a:ds d="200000" sp="200000"/>
            </a:custDash>
            <a:miter lim="400000"/>
          </a:ln>
        </p:spPr>
        <p:txBody>
          <a:bodyPr lIns="50800" tIns="50800" rIns="50800" bIns="50800" anchor="ctr"/>
          <a:lstStyle/>
          <a:p>
            <a:endParaRPr/>
          </a:p>
        </p:txBody>
      </p:sp>
      <p:sp>
        <p:nvSpPr>
          <p:cNvPr id="226" name="線"/>
          <p:cNvSpPr/>
          <p:nvPr/>
        </p:nvSpPr>
        <p:spPr>
          <a:xfrm flipV="1">
            <a:off x="1046922" y="5295504"/>
            <a:ext cx="1398758" cy="3"/>
          </a:xfrm>
          <a:prstGeom prst="line">
            <a:avLst/>
          </a:prstGeom>
          <a:ln w="76200">
            <a:solidFill>
              <a:schemeClr val="accent1">
                <a:lumOff val="-13575"/>
              </a:schemeClr>
            </a:solidFill>
            <a:custDash>
              <a:ds d="200000" sp="200000"/>
            </a:custDash>
            <a:miter lim="400000"/>
          </a:ln>
        </p:spPr>
        <p:txBody>
          <a:bodyPr lIns="50800" tIns="50800" rIns="50800" bIns="50800" anchor="ctr"/>
          <a:lstStyle/>
          <a:p>
            <a:endParaRPr/>
          </a:p>
        </p:txBody>
      </p:sp>
      <p:pic>
        <p:nvPicPr>
          <p:cNvPr id="227" name="線 線" descr="線 線"/>
          <p:cNvPicPr>
            <a:picLocks/>
          </p:cNvPicPr>
          <p:nvPr/>
        </p:nvPicPr>
        <p:blipFill>
          <a:blip r:embed="rId6">
            <a:extLst/>
          </a:blip>
          <a:stretch>
            <a:fillRect/>
          </a:stretch>
        </p:blipFill>
        <p:spPr>
          <a:xfrm>
            <a:off x="6323530" y="5285849"/>
            <a:ext cx="2352506" cy="76201"/>
          </a:xfrm>
          <a:prstGeom prst="rect">
            <a:avLst/>
          </a:prstGeom>
        </p:spPr>
      </p:pic>
      <p:pic>
        <p:nvPicPr>
          <p:cNvPr id="229" name="線 線" descr="線 線"/>
          <p:cNvPicPr>
            <a:picLocks/>
          </p:cNvPicPr>
          <p:nvPr/>
        </p:nvPicPr>
        <p:blipFill>
          <a:blip r:embed="rId6">
            <a:extLst/>
          </a:blip>
          <a:stretch>
            <a:fillRect/>
          </a:stretch>
        </p:blipFill>
        <p:spPr>
          <a:xfrm>
            <a:off x="9035356" y="5272302"/>
            <a:ext cx="2352507" cy="78700"/>
          </a:xfrm>
          <a:prstGeom prst="rect">
            <a:avLst/>
          </a:prstGeom>
        </p:spPr>
      </p:pic>
      <p:pic>
        <p:nvPicPr>
          <p:cNvPr id="231" name="線 線" descr="線 線"/>
          <p:cNvPicPr>
            <a:picLocks/>
          </p:cNvPicPr>
          <p:nvPr/>
        </p:nvPicPr>
        <p:blipFill>
          <a:blip r:embed="rId7">
            <a:extLst/>
          </a:blip>
          <a:stretch>
            <a:fillRect/>
          </a:stretch>
        </p:blipFill>
        <p:spPr>
          <a:xfrm>
            <a:off x="2311029" y="6175553"/>
            <a:ext cx="3294850" cy="76201"/>
          </a:xfrm>
          <a:prstGeom prst="rect">
            <a:avLst/>
          </a:prstGeom>
        </p:spPr>
      </p:pic>
      <p:pic>
        <p:nvPicPr>
          <p:cNvPr id="233" name="線 線" descr="線 線"/>
          <p:cNvPicPr>
            <a:picLocks/>
          </p:cNvPicPr>
          <p:nvPr/>
        </p:nvPicPr>
        <p:blipFill>
          <a:blip r:embed="rId8">
            <a:extLst/>
          </a:blip>
          <a:stretch>
            <a:fillRect/>
          </a:stretch>
        </p:blipFill>
        <p:spPr>
          <a:xfrm>
            <a:off x="9643444" y="6203999"/>
            <a:ext cx="1593345" cy="76201"/>
          </a:xfrm>
          <a:prstGeom prst="rect">
            <a:avLst/>
          </a:prstGeom>
        </p:spPr>
      </p:pic>
      <p:pic>
        <p:nvPicPr>
          <p:cNvPr id="235" name="線 線" descr="線 線"/>
          <p:cNvPicPr>
            <a:picLocks/>
          </p:cNvPicPr>
          <p:nvPr/>
        </p:nvPicPr>
        <p:blipFill>
          <a:blip r:embed="rId7">
            <a:extLst/>
          </a:blip>
          <a:stretch>
            <a:fillRect/>
          </a:stretch>
        </p:blipFill>
        <p:spPr>
          <a:xfrm>
            <a:off x="6137825" y="6214131"/>
            <a:ext cx="3294850" cy="76201"/>
          </a:xfrm>
          <a:prstGeom prst="rect">
            <a:avLst/>
          </a:prstGeom>
        </p:spPr>
      </p:pic>
      <p:pic>
        <p:nvPicPr>
          <p:cNvPr id="237" name="線 線" descr="線 線"/>
          <p:cNvPicPr>
            <a:picLocks/>
          </p:cNvPicPr>
          <p:nvPr/>
        </p:nvPicPr>
        <p:blipFill>
          <a:blip r:embed="rId9">
            <a:extLst/>
          </a:blip>
          <a:stretch>
            <a:fillRect/>
          </a:stretch>
        </p:blipFill>
        <p:spPr>
          <a:xfrm>
            <a:off x="773922" y="7099514"/>
            <a:ext cx="5840887" cy="76202"/>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15"/>
                                        </p:tgtEl>
                                        <p:attrNameLst>
                                          <p:attrName>style.visibility</p:attrName>
                                        </p:attrNameLst>
                                      </p:cBhvr>
                                      <p:to>
                                        <p:strVal val="visible"/>
                                      </p:to>
                                    </p:set>
                                    <p:animEffect transition="in" filter="fade">
                                      <p:cBhvr>
                                        <p:cTn id="7" dur="1000"/>
                                        <p:tgtEl>
                                          <p:spTgt spid="2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17"/>
                                        </p:tgtEl>
                                        <p:attrNameLst>
                                          <p:attrName>style.visibility</p:attrName>
                                        </p:attrNameLst>
                                      </p:cBhvr>
                                      <p:to>
                                        <p:strVal val="visible"/>
                                      </p:to>
                                    </p:set>
                                    <p:animEffect transition="in" filter="fade">
                                      <p:cBhvr>
                                        <p:cTn id="12" dur="1000"/>
                                        <p:tgtEl>
                                          <p:spTgt spid="2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19"/>
                                        </p:tgtEl>
                                        <p:attrNameLst>
                                          <p:attrName>style.visibility</p:attrName>
                                        </p:attrNameLst>
                                      </p:cBhvr>
                                      <p:to>
                                        <p:strVal val="visible"/>
                                      </p:to>
                                    </p:set>
                                    <p:animEffect transition="in" filter="fade">
                                      <p:cBhvr>
                                        <p:cTn id="17" dur="1000"/>
                                        <p:tgtEl>
                                          <p:spTgt spid="2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221"/>
                                        </p:tgtEl>
                                        <p:attrNameLst>
                                          <p:attrName>style.visibility</p:attrName>
                                        </p:attrNameLst>
                                      </p:cBhvr>
                                      <p:to>
                                        <p:strVal val="visible"/>
                                      </p:to>
                                    </p:set>
                                    <p:animEffect transition="in" filter="fade">
                                      <p:cBhvr>
                                        <p:cTn id="22" dur="1000"/>
                                        <p:tgtEl>
                                          <p:spTgt spid="2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223"/>
                                        </p:tgtEl>
                                        <p:attrNameLst>
                                          <p:attrName>style.visibility</p:attrName>
                                        </p:attrNameLst>
                                      </p:cBhvr>
                                      <p:to>
                                        <p:strVal val="visible"/>
                                      </p:to>
                                    </p:set>
                                    <p:animEffect transition="in" filter="fade">
                                      <p:cBhvr>
                                        <p:cTn id="27" dur="1000"/>
                                        <p:tgtEl>
                                          <p:spTgt spid="2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6" nodeType="clickEffect">
                                  <p:stCondLst>
                                    <p:cond delay="0"/>
                                  </p:stCondLst>
                                  <p:iterate>
                                    <p:tmAbs val="0"/>
                                  </p:iterate>
                                  <p:childTnLst>
                                    <p:set>
                                      <p:cBhvr>
                                        <p:cTn id="31" fill="hold"/>
                                        <p:tgtEl>
                                          <p:spTgt spid="225"/>
                                        </p:tgtEl>
                                        <p:attrNameLst>
                                          <p:attrName>style.visibility</p:attrName>
                                        </p:attrNameLst>
                                      </p:cBhvr>
                                      <p:to>
                                        <p:strVal val="visible"/>
                                      </p:to>
                                    </p:set>
                                    <p:animEffect transition="in" filter="fade">
                                      <p:cBhvr>
                                        <p:cTn id="32" dur="1000"/>
                                        <p:tgtEl>
                                          <p:spTgt spid="2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7" nodeType="clickEffect">
                                  <p:stCondLst>
                                    <p:cond delay="0"/>
                                  </p:stCondLst>
                                  <p:iterate>
                                    <p:tmAbs val="0"/>
                                  </p:iterate>
                                  <p:childTnLst>
                                    <p:set>
                                      <p:cBhvr>
                                        <p:cTn id="36" fill="hold"/>
                                        <p:tgtEl>
                                          <p:spTgt spid="226"/>
                                        </p:tgtEl>
                                        <p:attrNameLst>
                                          <p:attrName>style.visibility</p:attrName>
                                        </p:attrNameLst>
                                      </p:cBhvr>
                                      <p:to>
                                        <p:strVal val="visible"/>
                                      </p:to>
                                    </p:set>
                                    <p:animEffect transition="in" filter="fade">
                                      <p:cBhvr>
                                        <p:cTn id="37" dur="1000"/>
                                        <p:tgtEl>
                                          <p:spTgt spid="2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grpId="8" nodeType="clickEffect">
                                  <p:stCondLst>
                                    <p:cond delay="0"/>
                                  </p:stCondLst>
                                  <p:iterate>
                                    <p:tmAbs val="0"/>
                                  </p:iterate>
                                  <p:childTnLst>
                                    <p:set>
                                      <p:cBhvr>
                                        <p:cTn id="41" fill="hold"/>
                                        <p:tgtEl>
                                          <p:spTgt spid="227"/>
                                        </p:tgtEl>
                                        <p:attrNameLst>
                                          <p:attrName>style.visibility</p:attrName>
                                        </p:attrNameLst>
                                      </p:cBhvr>
                                      <p:to>
                                        <p:strVal val="visible"/>
                                      </p:to>
                                    </p:set>
                                    <p:animEffect transition="in" filter="fade">
                                      <p:cBhvr>
                                        <p:cTn id="42" dur="1000"/>
                                        <p:tgtEl>
                                          <p:spTgt spid="2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grpId="9" nodeType="clickEffect">
                                  <p:stCondLst>
                                    <p:cond delay="0"/>
                                  </p:stCondLst>
                                  <p:iterate>
                                    <p:tmAbs val="0"/>
                                  </p:iterate>
                                  <p:childTnLst>
                                    <p:set>
                                      <p:cBhvr>
                                        <p:cTn id="46" fill="hold"/>
                                        <p:tgtEl>
                                          <p:spTgt spid="229"/>
                                        </p:tgtEl>
                                        <p:attrNameLst>
                                          <p:attrName>style.visibility</p:attrName>
                                        </p:attrNameLst>
                                      </p:cBhvr>
                                      <p:to>
                                        <p:strVal val="visible"/>
                                      </p:to>
                                    </p:set>
                                    <p:animEffect transition="in" filter="fade">
                                      <p:cBhvr>
                                        <p:cTn id="47" dur="1000"/>
                                        <p:tgtEl>
                                          <p:spTgt spid="2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fill="hold" grpId="10" nodeType="clickEffect">
                                  <p:stCondLst>
                                    <p:cond delay="0"/>
                                  </p:stCondLst>
                                  <p:iterate>
                                    <p:tmAbs val="0"/>
                                  </p:iterate>
                                  <p:childTnLst>
                                    <p:set>
                                      <p:cBhvr>
                                        <p:cTn id="51" fill="hold"/>
                                        <p:tgtEl>
                                          <p:spTgt spid="231"/>
                                        </p:tgtEl>
                                        <p:attrNameLst>
                                          <p:attrName>style.visibility</p:attrName>
                                        </p:attrNameLst>
                                      </p:cBhvr>
                                      <p:to>
                                        <p:strVal val="visible"/>
                                      </p:to>
                                    </p:set>
                                    <p:animEffect transition="in" filter="fade">
                                      <p:cBhvr>
                                        <p:cTn id="52" dur="1000"/>
                                        <p:tgtEl>
                                          <p:spTgt spid="2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fill="hold" grpId="11" nodeType="clickEffect">
                                  <p:stCondLst>
                                    <p:cond delay="0"/>
                                  </p:stCondLst>
                                  <p:iterate>
                                    <p:tmAbs val="0"/>
                                  </p:iterate>
                                  <p:childTnLst>
                                    <p:set>
                                      <p:cBhvr>
                                        <p:cTn id="56" fill="hold"/>
                                        <p:tgtEl>
                                          <p:spTgt spid="235"/>
                                        </p:tgtEl>
                                        <p:attrNameLst>
                                          <p:attrName>style.visibility</p:attrName>
                                        </p:attrNameLst>
                                      </p:cBhvr>
                                      <p:to>
                                        <p:strVal val="visible"/>
                                      </p:to>
                                    </p:set>
                                    <p:animEffect transition="in" filter="fade">
                                      <p:cBhvr>
                                        <p:cTn id="57" dur="1000"/>
                                        <p:tgtEl>
                                          <p:spTgt spid="23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fill="hold" grpId="12" nodeType="clickEffect">
                                  <p:stCondLst>
                                    <p:cond delay="0"/>
                                  </p:stCondLst>
                                  <p:iterate>
                                    <p:tmAbs val="0"/>
                                  </p:iterate>
                                  <p:childTnLst>
                                    <p:set>
                                      <p:cBhvr>
                                        <p:cTn id="61" fill="hold"/>
                                        <p:tgtEl>
                                          <p:spTgt spid="233"/>
                                        </p:tgtEl>
                                        <p:attrNameLst>
                                          <p:attrName>style.visibility</p:attrName>
                                        </p:attrNameLst>
                                      </p:cBhvr>
                                      <p:to>
                                        <p:strVal val="visible"/>
                                      </p:to>
                                    </p:set>
                                    <p:animEffect transition="in" filter="fade">
                                      <p:cBhvr>
                                        <p:cTn id="62" dur="1000"/>
                                        <p:tgtEl>
                                          <p:spTgt spid="2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fill="hold" grpId="13" nodeType="clickEffect">
                                  <p:stCondLst>
                                    <p:cond delay="0"/>
                                  </p:stCondLst>
                                  <p:iterate>
                                    <p:tmAbs val="0"/>
                                  </p:iterate>
                                  <p:childTnLst>
                                    <p:set>
                                      <p:cBhvr>
                                        <p:cTn id="66" fill="hold"/>
                                        <p:tgtEl>
                                          <p:spTgt spid="237"/>
                                        </p:tgtEl>
                                        <p:attrNameLst>
                                          <p:attrName>style.visibility</p:attrName>
                                        </p:attrNameLst>
                                      </p:cBhvr>
                                      <p:to>
                                        <p:strVal val="visible"/>
                                      </p:to>
                                    </p:set>
                                    <p:animEffect transition="in" filter="fade">
                                      <p:cBhvr>
                                        <p:cTn id="67"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1" animBg="1" advAuto="0"/>
      <p:bldP spid="217" grpId="2" animBg="1" advAuto="0"/>
      <p:bldP spid="219" grpId="3" animBg="1" advAuto="0"/>
      <p:bldP spid="221" grpId="4" animBg="1" advAuto="0"/>
      <p:bldP spid="223" grpId="5" animBg="1" advAuto="0"/>
      <p:bldP spid="225" grpId="6" animBg="1" advAuto="0"/>
      <p:bldP spid="226" grpId="7" animBg="1" advAuto="0"/>
      <p:bldP spid="227" grpId="8" animBg="1" advAuto="0"/>
      <p:bldP spid="229" grpId="9" animBg="1" advAuto="0"/>
      <p:bldP spid="231" grpId="10" animBg="1" advAuto="0"/>
      <p:bldP spid="233" grpId="12" animBg="1" advAuto="0"/>
      <p:bldP spid="235" grpId="11" animBg="1" advAuto="0"/>
      <p:bldP spid="237" grpId="13" animBg="1" advAuto="0"/>
    </p:bldLst>
  </p:timing>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ヒラギノ角ゴ ProN W6"/>
        <a:ea typeface="ヒラギノ角ゴ ProN W6"/>
        <a:cs typeface="ヒラギノ角ゴ ProN W6"/>
      </a:majorFont>
      <a:minorFont>
        <a:latin typeface="ヒラギノ角ゴ ProN W6"/>
        <a:ea typeface="ヒラギノ角ゴ ProN W6"/>
        <a:cs typeface="ヒラギノ角ゴ ProN W6"/>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ヒラギノ角ゴ ProN W6"/>
        <a:ea typeface="ヒラギノ角ゴ ProN W6"/>
        <a:cs typeface="ヒラギノ角ゴ ProN W6"/>
      </a:majorFont>
      <a:minorFont>
        <a:latin typeface="ヒラギノ角ゴ ProN W6"/>
        <a:ea typeface="ヒラギノ角ゴ ProN W6"/>
        <a:cs typeface="ヒラギノ角ゴ ProN W6"/>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ヒラギノ角ゴ ProN W3"/>
            <a:ea typeface="ヒラギノ角ゴ ProN W3"/>
            <a:cs typeface="ヒラギノ角ゴ ProN W3"/>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68</TotalTime>
  <Words>665</Words>
  <Application>Microsoft Office PowerPoint</Application>
  <PresentationFormat>ユーザー設定</PresentationFormat>
  <Paragraphs>273</Paragraphs>
  <Slides>49</Slides>
  <Notes>49</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49</vt:i4>
      </vt:variant>
    </vt:vector>
  </HeadingPairs>
  <TitlesOfParts>
    <vt:vector size="61" baseType="lpstr">
      <vt:lpstr>Bodoni SvtyTwo ITC TT-Bold</vt:lpstr>
      <vt:lpstr>ヒラギノ角ゴ ProN W3</vt:lpstr>
      <vt:lpstr>ヒラギノ角ゴ ProN W6</vt:lpstr>
      <vt:lpstr>ヒラギノ角ゴシック W6</vt:lpstr>
      <vt:lpstr>ヒラギノ明朝 ProN W6</vt:lpstr>
      <vt:lpstr>游明朝 Demibold</vt:lpstr>
      <vt:lpstr>游明朝体 デミボールド</vt:lpstr>
      <vt:lpstr>Arial Black</vt:lpstr>
      <vt:lpstr>Baskerville Old Face</vt:lpstr>
      <vt:lpstr>Helvetica</vt:lpstr>
      <vt:lpstr>Times New Roman</vt:lpstr>
      <vt:lpstr>21_BasicWhite</vt:lpstr>
      <vt:lpstr>PowerPoint プレゼンテーション</vt:lpstr>
      <vt:lpstr>仮説</vt:lpstr>
      <vt:lpstr>突然ですが、皆さん、、、、</vt:lpstr>
      <vt:lpstr>5R</vt:lpstr>
      <vt:lpstr>それぞれの意味</vt:lpstr>
      <vt:lpstr>五ヶ瀬町でも、、、</vt:lpstr>
      <vt:lpstr>PowerPoint プレゼンテーション</vt:lpstr>
      <vt:lpstr>サステナブル 　　ファッション 　　　</vt:lpstr>
      <vt:lpstr>サステナブルファッション</vt:lpstr>
      <vt:lpstr>ファッション産業は、、、、、</vt:lpstr>
      <vt:lpstr>原材料調達から製造段階までに 出される環境負荷の総量（年間）</vt:lpstr>
      <vt:lpstr>PowerPoint プレゼンテーション</vt:lpstr>
      <vt:lpstr>PowerPoint プレゼンテーション</vt:lpstr>
      <vt:lpstr>ファッション産業は、、、</vt:lpstr>
      <vt:lpstr>　　　　　　五ヶ瀬町</vt:lpstr>
      <vt:lpstr>名付けて、、、、、、、</vt:lpstr>
      <vt:lpstr>「RE.GOKASE」の意味</vt:lpstr>
      <vt:lpstr>PowerPoint プレゼンテーション</vt:lpstr>
      <vt:lpstr>PowerPoint プレゼンテーション</vt:lpstr>
      <vt:lpstr>ブランド化 　　しちゃおう！！</vt:lpstr>
      <vt:lpstr>幸呼来Japanとは、、</vt:lpstr>
      <vt:lpstr>PowerPoint プレゼンテーション</vt:lpstr>
      <vt:lpstr>幸呼来japanの事例</vt:lpstr>
      <vt:lpstr>PowerPoint プレゼンテーション</vt:lpstr>
      <vt:lpstr>日融工房さん！！</vt:lpstr>
      <vt:lpstr>日融工房さんは、、、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回収ボックスの設置場所</vt:lpstr>
      <vt:lpstr>PowerPoint プレゼンテーション</vt:lpstr>
      <vt:lpstr>持ってくる服の条件</vt:lpstr>
      <vt:lpstr>PowerPoint プレゼンテーション</vt:lpstr>
      <vt:lpstr>アパレルショップに 　　　　頼るべき！！</vt:lpstr>
      <vt:lpstr>ZARA</vt:lpstr>
      <vt:lpstr>　日融工房さんに使える服を 　　　　選んでもらう</vt:lpstr>
      <vt:lpstr>このままではまだ、 　町外の方に知って 　　　もらえない！</vt:lpstr>
      <vt:lpstr>PowerPoint プレゼンテーション</vt:lpstr>
      <vt:lpstr>有名なインフルエンサーを起用するのはとても難しい んじゃないか、、、、</vt:lpstr>
      <vt:lpstr>それは、、、</vt:lpstr>
      <vt:lpstr>募集方法</vt:lpstr>
      <vt:lpstr>投稿の内容</vt:lpstr>
      <vt:lpstr>PowerPoint プレゼンテーション</vt:lpstr>
      <vt:lpstr>サステナブルファッションの インフルエンサーをやると、、、</vt:lpstr>
      <vt:lpstr>まとめ</vt:lpstr>
      <vt:lpstr>まとめ</vt:lpstr>
      <vt:lpstr>ご清聴ありがとう 　　　　　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USER</cp:lastModifiedBy>
  <cp:revision>11</cp:revision>
  <dcterms:modified xsi:type="dcterms:W3CDTF">2022-12-13T04:41:40Z</dcterms:modified>
</cp:coreProperties>
</file>