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ヒラギノ角ゴ ProN W3"/>
          <a:ea typeface="ヒラギノ角ゴ ProN W3"/>
          <a:cs typeface="ヒラギノ角ゴ ProN W3"/>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ヒラギノ角ゴ ProN W3"/>
          <a:ea typeface="ヒラギノ角ゴ ProN W3"/>
          <a:cs typeface="ヒラギノ角ゴ ProN W3"/>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ヒラギノ角ゴ ProN W3"/>
          <a:ea typeface="ヒラギノ角ゴ ProN W3"/>
          <a:cs typeface="ヒラギノ角ゴ ProN W3"/>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2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ja-JP"/>
  <c:roundedCorners val="0"/>
  <c:style val="2"/>
  <c:chart>
    <c:autoTitleDeleted val="1"/>
    <c:view3D>
      <c:rotX val="8"/>
      <c:hPercent val="30"/>
      <c:rotY val="353"/>
      <c:depthPercent val="66"/>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4963991387630857E-2"/>
          <c:y val="3.6594159485703187E-2"/>
          <c:w val="0.99"/>
          <c:h val="0.98750000000000004"/>
        </c:manualLayout>
      </c:layout>
      <c:line3DChart>
        <c:grouping val="standard"/>
        <c:varyColors val="0"/>
        <c:ser>
          <c:idx val="0"/>
          <c:order val="0"/>
          <c:tx>
            <c:strRef>
              <c:f>Sheet1!$A$2</c:f>
              <c:strCache>
                <c:ptCount val="1"/>
                <c:pt idx="0">
                  <c:v>五ヶ瀬町　</c:v>
                </c:pt>
              </c:strCache>
            </c:strRef>
          </c:tx>
          <c:spPr>
            <a:solidFill>
              <a:schemeClr val="accent3">
                <a:hueOff val="914338"/>
                <a:satOff val="31515"/>
                <a:lumOff val="-30790"/>
              </a:schemeClr>
            </a:solidFill>
            <a:effectLst>
              <a:outerShdw blurRad="63500" dist="38100" dir="7800000" algn="tl">
                <a:srgbClr val="000000">
                  <a:alpha val="50000"/>
                </a:srgbClr>
              </a:outerShdw>
            </a:effectLst>
            <a:sp3d prstMaterial="matte"/>
          </c:spPr>
          <c:cat>
            <c:strRef>
              <c:f>Sheet1!$B$1:$F$1</c:f>
              <c:strCache>
                <c:ptCount val="5"/>
                <c:pt idx="0">
                  <c:v>２０００年</c:v>
                </c:pt>
                <c:pt idx="1">
                  <c:v>２００５年</c:v>
                </c:pt>
                <c:pt idx="2">
                  <c:v>２０１０年</c:v>
                </c:pt>
                <c:pt idx="3">
                  <c:v>２０１５年</c:v>
                </c:pt>
                <c:pt idx="4">
                  <c:v>２０２０年</c:v>
                </c:pt>
              </c:strCache>
            </c:strRef>
          </c:cat>
          <c:val>
            <c:numRef>
              <c:f>Sheet1!$B$2:$F$2</c:f>
              <c:numCache>
                <c:formatCode>General</c:formatCode>
                <c:ptCount val="5"/>
                <c:pt idx="0">
                  <c:v>29</c:v>
                </c:pt>
                <c:pt idx="1">
                  <c:v>32</c:v>
                </c:pt>
                <c:pt idx="2">
                  <c:v>34</c:v>
                </c:pt>
                <c:pt idx="3">
                  <c:v>38</c:v>
                </c:pt>
                <c:pt idx="4">
                  <c:v>43</c:v>
                </c:pt>
              </c:numCache>
            </c:numRef>
          </c:val>
          <c:smooth val="0"/>
          <c:extLst>
            <c:ext xmlns:c16="http://schemas.microsoft.com/office/drawing/2014/chart" uri="{C3380CC4-5D6E-409C-BE32-E72D297353CC}">
              <c16:uniqueId val="{00000000-A79F-4E7C-918E-EB7335255F4E}"/>
            </c:ext>
          </c:extLst>
        </c:ser>
        <c:ser>
          <c:idx val="1"/>
          <c:order val="1"/>
          <c:tx>
            <c:strRef>
              <c:f>Sheet1!$A$3</c:f>
              <c:strCache>
                <c:ptCount val="1"/>
                <c:pt idx="0">
                  <c:v>全国平均</c:v>
                </c:pt>
              </c:strCache>
            </c:strRef>
          </c:tx>
          <c:spPr>
            <a:solidFill>
              <a:schemeClr val="accent1"/>
            </a:solidFill>
            <a:effectLst>
              <a:outerShdw blurRad="63500" dist="38100" dir="7800000" algn="tl">
                <a:srgbClr val="000000">
                  <a:alpha val="50000"/>
                </a:srgbClr>
              </a:outerShdw>
            </a:effectLst>
            <a:sp3d prstMaterial="matte"/>
          </c:spPr>
          <c:cat>
            <c:strRef>
              <c:f>Sheet1!$B$1:$F$1</c:f>
              <c:strCache>
                <c:ptCount val="5"/>
                <c:pt idx="0">
                  <c:v>２０００年</c:v>
                </c:pt>
                <c:pt idx="1">
                  <c:v>２００５年</c:v>
                </c:pt>
                <c:pt idx="2">
                  <c:v>２０１０年</c:v>
                </c:pt>
                <c:pt idx="3">
                  <c:v>２０１５年</c:v>
                </c:pt>
                <c:pt idx="4">
                  <c:v>２０２０年</c:v>
                </c:pt>
              </c:strCache>
            </c:strRef>
          </c:cat>
          <c:val>
            <c:numRef>
              <c:f>Sheet1!$B$3:$F$3</c:f>
              <c:numCache>
                <c:formatCode>General</c:formatCode>
                <c:ptCount val="5"/>
                <c:pt idx="0">
                  <c:v>17</c:v>
                </c:pt>
                <c:pt idx="1">
                  <c:v>20</c:v>
                </c:pt>
                <c:pt idx="2">
                  <c:v>23</c:v>
                </c:pt>
                <c:pt idx="3">
                  <c:v>27</c:v>
                </c:pt>
                <c:pt idx="4">
                  <c:v>29</c:v>
                </c:pt>
              </c:numCache>
            </c:numRef>
          </c:val>
          <c:smooth val="0"/>
          <c:extLst>
            <c:ext xmlns:c16="http://schemas.microsoft.com/office/drawing/2014/chart" uri="{C3380CC4-5D6E-409C-BE32-E72D297353CC}">
              <c16:uniqueId val="{00000001-A79F-4E7C-918E-EB7335255F4E}"/>
            </c:ext>
          </c:extLst>
        </c:ser>
        <c:dLbls>
          <c:showLegendKey val="0"/>
          <c:showVal val="0"/>
          <c:showCatName val="0"/>
          <c:showSerName val="0"/>
          <c:showPercent val="0"/>
          <c:showBubbleSize val="0"/>
        </c:dLbls>
        <c:axId val="2094734552"/>
        <c:axId val="2094734553"/>
        <c:axId val="2094734554"/>
      </c:line3DChart>
      <c:catAx>
        <c:axId val="2094734552"/>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sz="2400" b="0" i="0" u="none" strike="noStrike">
                <a:solidFill>
                  <a:srgbClr val="000000"/>
                </a:solidFill>
                <a:latin typeface="ヒラギノ角ゴ ProN W3"/>
              </a:defRPr>
            </a:pPr>
            <a:endParaRPr lang="ja-JP"/>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2400" b="0" i="0" u="none" strike="noStrike">
                <a:solidFill>
                  <a:srgbClr val="000000"/>
                </a:solidFill>
                <a:latin typeface="ヒラギノ角ゴ ProN W3"/>
              </a:defRPr>
            </a:pPr>
            <a:endParaRPr lang="ja-JP"/>
          </a:p>
        </c:txPr>
        <c:crossAx val="2094734552"/>
        <c:crosses val="autoZero"/>
        <c:crossBetween val="between"/>
        <c:majorUnit val="12.5"/>
        <c:minorUnit val="6.25"/>
      </c:valAx>
      <c:serAx>
        <c:axId val="2094734554"/>
        <c:scaling>
          <c:orientation val="minMax"/>
        </c:scaling>
        <c:delete val="0"/>
        <c:axPos val="b"/>
        <c:majorTickMark val="out"/>
        <c:minorTickMark val="none"/>
        <c:tickLblPos val="none"/>
        <c:spPr>
          <a:ln w="12700" cap="flat">
            <a:noFill/>
            <a:prstDash val="solid"/>
            <a:miter lim="400000"/>
          </a:ln>
        </c:spPr>
        <c:crossAx val="2094734553"/>
        <c:crosses val="autoZero"/>
        <c:tickLblSkip val="1"/>
      </c:ser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ja-JP"/>
  <c:roundedCorners val="0"/>
  <c:style val="2"/>
  <c:chart>
    <c:autoTitleDeleted val="1"/>
    <c:view3D>
      <c:rotX val="6"/>
      <c:hPercent val="42"/>
      <c:rotY val="354"/>
      <c:depthPercent val="66"/>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line3DChart>
        <c:grouping val="standard"/>
        <c:varyColors val="0"/>
        <c:ser>
          <c:idx val="0"/>
          <c:order val="0"/>
          <c:tx>
            <c:strRef>
              <c:f>Sheet1!$A$2</c:f>
              <c:strCache>
                <c:ptCount val="1"/>
                <c:pt idx="0">
                  <c:v>五ヶ瀬町　</c:v>
                </c:pt>
              </c:strCache>
            </c:strRef>
          </c:tx>
          <c:spPr>
            <a:solidFill>
              <a:schemeClr val="accent3">
                <a:hueOff val="914338"/>
                <a:satOff val="31515"/>
                <a:lumOff val="-30790"/>
              </a:schemeClr>
            </a:solidFill>
            <a:effectLst>
              <a:outerShdw blurRad="63500" dist="38100" dir="7800000" algn="tl">
                <a:srgbClr val="000000">
                  <a:alpha val="50000"/>
                </a:srgbClr>
              </a:outerShdw>
            </a:effectLst>
            <a:sp3d prstMaterial="matte"/>
          </c:spPr>
          <c:cat>
            <c:strRef>
              <c:f>Sheet1!$B$1:$F$1</c:f>
              <c:strCache>
                <c:ptCount val="5"/>
                <c:pt idx="0">
                  <c:v>平成１２年</c:v>
                </c:pt>
                <c:pt idx="1">
                  <c:v>平成１７年</c:v>
                </c:pt>
                <c:pt idx="2">
                  <c:v>平成22年</c:v>
                </c:pt>
                <c:pt idx="3">
                  <c:v>平成27年</c:v>
                </c:pt>
                <c:pt idx="4">
                  <c:v>令和２年</c:v>
                </c:pt>
              </c:strCache>
            </c:strRef>
          </c:cat>
          <c:val>
            <c:numRef>
              <c:f>Sheet1!$B$2:$F$2</c:f>
              <c:numCache>
                <c:formatCode>General</c:formatCode>
                <c:ptCount val="5"/>
                <c:pt idx="0">
                  <c:v>696</c:v>
                </c:pt>
                <c:pt idx="1">
                  <c:v>491</c:v>
                </c:pt>
                <c:pt idx="2">
                  <c:v>445</c:v>
                </c:pt>
                <c:pt idx="3">
                  <c:v>390</c:v>
                </c:pt>
                <c:pt idx="4">
                  <c:v>328</c:v>
                </c:pt>
              </c:numCache>
            </c:numRef>
          </c:val>
          <c:smooth val="0"/>
          <c:extLst>
            <c:ext xmlns:c16="http://schemas.microsoft.com/office/drawing/2014/chart" uri="{C3380CC4-5D6E-409C-BE32-E72D297353CC}">
              <c16:uniqueId val="{00000000-B980-4C3E-A709-3D3D7376B0DC}"/>
            </c:ext>
          </c:extLst>
        </c:ser>
        <c:ser>
          <c:idx val="1"/>
          <c:order val="1"/>
          <c:tx>
            <c:strRef>
              <c:f>Sheet1!$A$3</c:f>
            </c:strRef>
          </c:tx>
          <c:spPr>
            <a:solidFill>
              <a:schemeClr val="accent1"/>
            </a:solidFill>
            <a:effectLst>
              <a:outerShdw blurRad="63500" dist="38100" dir="7800000" algn="tl">
                <a:srgbClr val="000000">
                  <a:alpha val="50000"/>
                </a:srgbClr>
              </a:outerShdw>
            </a:effectLst>
            <a:sp3d prstMaterial="matte"/>
          </c:spPr>
          <c:cat>
            <c:strRef>
              <c:f>Sheet1!$B$1:$F$1</c:f>
              <c:strCache>
                <c:ptCount val="5"/>
                <c:pt idx="0">
                  <c:v>平成１２年</c:v>
                </c:pt>
                <c:pt idx="1">
                  <c:v>平成１７年</c:v>
                </c:pt>
                <c:pt idx="2">
                  <c:v>平成22年</c:v>
                </c:pt>
                <c:pt idx="3">
                  <c:v>平成27年</c:v>
                </c:pt>
                <c:pt idx="4">
                  <c:v>令和２年</c:v>
                </c:pt>
              </c:strCache>
            </c:strRef>
          </c:cat>
          <c:val>
            <c:numRef>
              <c:f>Sheet1!$B$3:$F$3</c:f>
            </c:numRef>
          </c:val>
          <c:smooth val="0"/>
          <c:extLst>
            <c:ext xmlns:c16="http://schemas.microsoft.com/office/drawing/2014/chart" uri="{C3380CC4-5D6E-409C-BE32-E72D297353CC}">
              <c16:uniqueId val="{00000001-B980-4C3E-A709-3D3D7376B0DC}"/>
            </c:ext>
          </c:extLst>
        </c:ser>
        <c:dLbls>
          <c:showLegendKey val="0"/>
          <c:showVal val="0"/>
          <c:showCatName val="0"/>
          <c:showSerName val="0"/>
          <c:showPercent val="0"/>
          <c:showBubbleSize val="0"/>
        </c:dLbls>
        <c:axId val="2094734552"/>
        <c:axId val="2094734553"/>
        <c:axId val="2094734554"/>
      </c:line3DChart>
      <c:catAx>
        <c:axId val="2094734552"/>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sz="2400" b="0" i="0" u="none" strike="noStrike">
                <a:solidFill>
                  <a:srgbClr val="000000"/>
                </a:solidFill>
                <a:latin typeface="ヒラギノ角ゴ ProN W3"/>
              </a:defRPr>
            </a:pPr>
            <a:endParaRPr lang="ja-JP"/>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2400" b="0" i="0" u="none" strike="noStrike">
                <a:solidFill>
                  <a:srgbClr val="000000"/>
                </a:solidFill>
                <a:latin typeface="ヒラギノ角ゴ ProN W3"/>
              </a:defRPr>
            </a:pPr>
            <a:endParaRPr lang="ja-JP"/>
          </a:p>
        </c:txPr>
        <c:crossAx val="2094734552"/>
        <c:crosses val="autoZero"/>
        <c:crossBetween val="between"/>
        <c:majorUnit val="175"/>
        <c:minorUnit val="87.5"/>
      </c:valAx>
      <c:serAx>
        <c:axId val="2094734554"/>
        <c:scaling>
          <c:orientation val="minMax"/>
        </c:scaling>
        <c:delete val="0"/>
        <c:axPos val="b"/>
        <c:majorTickMark val="out"/>
        <c:minorTickMark val="none"/>
        <c:tickLblPos val="none"/>
        <c:spPr>
          <a:ln w="12700" cap="flat">
            <a:noFill/>
            <a:prstDash val="solid"/>
            <a:miter lim="400000"/>
          </a:ln>
        </c:spPr>
        <c:crossAx val="2094734553"/>
        <c:crosses val="autoZero"/>
        <c:tickLblSkip val="1"/>
      </c:ser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t>今から発表を始めます。僕のテーマは　です。</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r>
              <a:t>まず先ほども言ったように空き農地はたくさんあります。しかし、空きのうち問題を解決する前に一つ大きな問題があります。（ここでEnter）それは管理する人がいないということです。そのためせっかくの農地が荒れ果てて失われています。僕は五ヶ瀬町の財産が失われているのが勿体無いと思いました。</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r>
              <a:t>そこで考えたのは五ヶ瀬カンパニーという会社を作ることです。この会社では主に貸し農地の整備やイベントの企画などをします。社員は求人サイトで呼び込見ます。おそらくすぐに集まるという訳ではないと思いますが五ヶ瀬町の名前が載るのでもしその求人募集を見た人が五ヶ瀬町ってどこだろう？と思い調べるだけでも知名度の向上につながるのではないでしょうか。</a:t>
            </a:r>
          </a:p>
          <a:p>
            <a:r>
              <a:t>しかし社員が集まるまで待っていては貸し農地の整備もイベントの企画すすみません。そこで僕が参考にしたのは（ここでEnter）農福連携です。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t>農福連携とは、障害者や高齢者などが農業に携われるよう、国や自治体、法人などがそれを支援する取り組みのことです。この取り組みを利用して農地の管理などもやってもらいたいと思っています。この取り組みで後継者問題の解決につながった例もあるそうで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r>
              <a:t>このようなことをすることで　　　　　　　　　　　　　　すると思います。</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r>
              <a:t>貸しのうちの面積は2m×4mを三ヶ月ほど無料でかします。その間にベビーリーフや小松菜など短期間で育てられるものを育ててもらいます。それでそのまま続けたいという場合は月千五百円で貸し出します。農地面積を増やしたい場合はプラス500円で1m×1m増やしたいと思います。</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r>
              <a:t>使ってもらうための農作業具はこの四つです。これを一セットとし三十から四十ほど用意できたらと思います。ちなみにこれを用意する際にかかる金額は十万八千円です。できれば五ヶ瀬町にあるが使っていない農作業具を回収して利用できればと思います。</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t>次に貸し農地で成功した例です。まず一つ目は兵庫県 多可町八千代区「美しく文化の香りの高い農山村空間の形成」をコンセプトとして、平成5年に滞在型市民農園「フロイデン八千代」、平成 14 年にバリアフリ-化した滞在型市民農園「ブライベンオオヤ」を開設。その成果として「フロイデン八千代」の開設を契機として、町外からの訪問者数は着実に増加し、アグリーツリズムが進展したそうです</a:t>
            </a:r>
          </a:p>
          <a:p>
            <a:endParaRPr/>
          </a:p>
          <a:p>
            <a:endParaRPr/>
          </a:p>
          <a:p>
            <a:endParaRPr/>
          </a:p>
          <a:p>
            <a:endParaRPr/>
          </a:p>
          <a:p>
            <a:endParaRPr/>
          </a:p>
          <a:p>
            <a:r>
              <a:t>（都市と農村が交流し、地域振興が図られる）</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r>
              <a:t>事例2は町が耕作放棄地を借りて市民農園を開設して貸し出しを行ったところ１．2haほどが貸し出され解消されたそうです。このことから貸し農地が空きのうちに対して有効だということがわかります。</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r>
              <a:t>二つ目の提言は　　　　　です。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r>
              <a:t>後継者問題を解決するために貸し農地の利用者に『五ヶ瀬町で農家をしてみたいか』といった主旨のアンケートを取ります。このアンケートでハイと答えた人がいたらその中で後継者がいない農家さんの所にいき農家さんのお手伝いをしてもいいという人には実際に行ってもらい農業とはこのようなものだと知ってもらいます。その上で農家をやってみたいかと聞きそれでもやりたいと言う場合は二十坪ほどかしたいで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t>最初に五ヶ瀬町の現状についてです。このグラフは高齢化率を表したグラフです。青色が全国平均で緑色が五ヶ瀬町です。これを見てもわかるように五ヶ瀬町の高齢化率が全国平均より高いことがわかります。</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r>
              <a:t>ただそれだけでは心配だと思います。そこで貸し農地でも定期的に教室を開いてサポートができれば後継者問題の解決にもっと近づくことができるのではないかと思います。この教室のプランは二つほど考えています。</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r>
              <a:t>わくわくプランでは農業についての話や五ヶ瀬町で伝統的に作られてきた農作物についての話をした後、農作業用器具についてのクイズや農作物についてのクイズをした後農業を体験するといった流れでしていきたいです。</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r>
              <a:t>なぜ農業についての紹介やクイズなどをするのかというと農業についてちょっとだけでも知ってもらい学校のみんなに話してもらうことで五ヶ瀬町について知ってもらい将来的に農業をしてみたいと思ってもらうようにするためです。やがては五ヶ瀬町で農業をしたいと思ってもらえると嬉しいので続けていきます。</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r>
              <a:t>しかし本当に人が来るのか心配だと思います。そこで僕は農業体験をやりたいかといったアンケートを学校で取ったところ68人中48人、70．5パーセントの人がが農業体験をしてみたいと答えていました．このように中学生でも農業に興味を持っている人が多いということがわかります。</a:t>
            </a:r>
          </a:p>
          <a:p>
            <a:endParaRPr/>
          </a:p>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t>このことからたくさんの人がくることが予想できるのではないでしょうか</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prstGeom prst="rect">
            <a:avLst/>
          </a:prstGeom>
        </p:spPr>
        <p:txBody>
          <a:bodyPr/>
          <a:lstStyle/>
          <a:p>
            <a:endParaRPr/>
          </a:p>
        </p:txBody>
      </p:sp>
      <p:sp>
        <p:nvSpPr>
          <p:cNvPr id="334" name="Shape 334"/>
          <p:cNvSpPr>
            <a:spLocks noGrp="1"/>
          </p:cNvSpPr>
          <p:nvPr>
            <p:ph type="body" sz="quarter" idx="1"/>
          </p:nvPr>
        </p:nvSpPr>
        <p:spPr>
          <a:prstGeom prst="rect">
            <a:avLst/>
          </a:prstGeom>
        </p:spPr>
        <p:txBody>
          <a:bodyPr/>
          <a:lstStyle/>
          <a:p>
            <a:r>
              <a:t>二つ目はしっかりプランです。このプランでは専門的な農薬についての説明や気をつけるべき病気についての授業をした後に農業をする上で必要な技術についての授業をしていきたいです。実際に来るのか心配になると思います。そこで</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prstGeom prst="rect">
            <a:avLst/>
          </a:prstGeom>
        </p:spPr>
        <p:txBody>
          <a:bodyPr/>
          <a:lstStyle/>
          <a:p>
            <a:endParaRPr/>
          </a:p>
        </p:txBody>
      </p:sp>
      <p:sp>
        <p:nvSpPr>
          <p:cNvPr id="340" name="Shape 340"/>
          <p:cNvSpPr>
            <a:spLocks noGrp="1"/>
          </p:cNvSpPr>
          <p:nvPr>
            <p:ph type="body" sz="quarter" idx="1"/>
          </p:nvPr>
        </p:nvSpPr>
        <p:spPr>
          <a:prstGeom prst="rect">
            <a:avLst/>
          </a:prstGeom>
        </p:spPr>
        <p:txBody>
          <a:bodyPr/>
          <a:lstStyle/>
          <a:p>
            <a:r>
              <a:t>このグラフを見てください。　　　　という質問に答えた人の約半数が農業体験をしたいと答えています。なので、わくわくプランと同様に十分農業体験に人が来ることが予想できます。</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noRot="1" noChangeAspect="1"/>
          </p:cNvSpPr>
          <p:nvPr>
            <p:ph type="sldImg"/>
          </p:nvPr>
        </p:nvSpPr>
        <p:spPr>
          <a:prstGeom prst="rect">
            <a:avLst/>
          </a:prstGeom>
        </p:spPr>
        <p:txBody>
          <a:bodyPr/>
          <a:lstStyle/>
          <a:p>
            <a:endParaRPr/>
          </a:p>
        </p:txBody>
      </p:sp>
      <p:sp>
        <p:nvSpPr>
          <p:cNvPr id="345" name="Shape 345"/>
          <p:cNvSpPr>
            <a:spLocks noGrp="1"/>
          </p:cNvSpPr>
          <p:nvPr>
            <p:ph type="body" sz="quarter" idx="1"/>
          </p:nvPr>
        </p:nvSpPr>
        <p:spPr>
          <a:prstGeom prst="rect">
            <a:avLst/>
          </a:prstGeom>
        </p:spPr>
        <p:txBody>
          <a:bodyPr/>
          <a:lstStyle/>
          <a:p>
            <a:r>
              <a:t>最後に料金についてです。わくわくプランは千円から二千円、しっかりプランが三千円から四千円ほどでやれたらいいと思います。</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r>
              <a:t>また、貸しのうちの利用者とは別にしっかりプランの受講者のうち十回以上きた人には希望した場合にだけ三ヶ月ほど無料で農地を貸し出し自分で農作物を育ててもらいます。その後</a:t>
            </a:r>
          </a:p>
          <a:p>
            <a:r>
              <a:t>希望する人には農家さんのところに行きお手伝いをしてもらいます</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p>
            <a:r>
              <a:t>その結果</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r>
              <a:t>それに伴って五ヶ瀬町の農家の数も年々減ってきています。このグラフが五ヶ瀬町の農家の数の推移です。平成１２年には700軒ほどいた農家の数がたった二十年間で328軒まで</a:t>
            </a:r>
          </a:p>
          <a:p>
            <a:r>
              <a:t>減少しています。</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noRot="1" noChangeAspect="1"/>
          </p:cNvSpPr>
          <p:nvPr>
            <p:ph type="sldImg"/>
          </p:nvPr>
        </p:nvSpPr>
        <p:spPr>
          <a:prstGeom prst="rect">
            <a:avLst/>
          </a:prstGeom>
        </p:spPr>
        <p:txBody>
          <a:bodyPr/>
          <a:lstStyle/>
          <a:p>
            <a:endParaRPr/>
          </a:p>
        </p:txBody>
      </p:sp>
      <p:sp>
        <p:nvSpPr>
          <p:cNvPr id="371" name="Shape 371"/>
          <p:cNvSpPr>
            <a:spLocks noGrp="1"/>
          </p:cNvSpPr>
          <p:nvPr>
            <p:ph type="body" sz="quarter" idx="1"/>
          </p:nvPr>
        </p:nvSpPr>
        <p:spPr>
          <a:prstGeom prst="rect">
            <a:avLst/>
          </a:prstGeom>
        </p:spPr>
        <p:txBody>
          <a:bodyPr/>
          <a:lstStyle/>
          <a:p>
            <a:r>
              <a:t>このようなことをすることにより　　　　　　　　　　が見えてくるのではないでしょうか</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prstGeom prst="rect">
            <a:avLst/>
          </a:prstGeom>
        </p:spPr>
        <p:txBody>
          <a:bodyPr/>
          <a:lstStyle/>
          <a:p>
            <a:endParaRPr/>
          </a:p>
        </p:txBody>
      </p:sp>
      <p:sp>
        <p:nvSpPr>
          <p:cNvPr id="375" name="Shape 375"/>
          <p:cNvSpPr>
            <a:spLocks noGrp="1"/>
          </p:cNvSpPr>
          <p:nvPr>
            <p:ph type="body" sz="quarter" idx="1"/>
          </p:nvPr>
        </p:nvSpPr>
        <p:spPr>
          <a:prstGeom prst="rect">
            <a:avLst/>
          </a:prstGeom>
        </p:spPr>
        <p:txBody>
          <a:bodyPr/>
          <a:lstStyle/>
          <a:p>
            <a:r>
              <a:t>これでプレゼンを終わります。御清聴ありがとうございました。</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そこで僕が今この状況を打破できる方法の一つとして考えたのが貸し農地です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貸し農地とは↑のことで、都市の住民などが自然に親しむためにレクリエーションとしての自家用野菜・花の栽培を行ったり、高齢者が健康や自らの生きがいのために利用します。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t>なぜ貸し農地なのかというと小学生の頃僕のひいおじいちゃんの家の周りには耕作放棄地がありなぜ使っていないのだろうと強く思ったからです。それから中学校にあがり五ヶ瀬町の現状について学び、そして中3の時期にやるGDPでこの空き農地の問題を解決したいとおもったからです。</a:t>
            </a:r>
          </a:p>
          <a:p>
            <a:endParaRPr/>
          </a:p>
          <a:p>
            <a:endParaRPr/>
          </a:p>
          <a:p>
            <a:endParaRPr/>
          </a:p>
          <a:p>
            <a:r>
              <a:t>耕作放棄地…以前耕作していた土地で、過去1年以上作物を栽培）せず、この数年の間に再び栽培する考えのない土地</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t>ところでみなさんは五ヶ瀬町にある秋のうちの数を知っていますか。五ヶ瀬町には東京ドーム9つ分約42ヘクタールもの空農地があります。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そこで僕が考えた提言はこの二つです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r>
              <a:t>まず一つ目の提言は　　　　　　　　　　　　　　　　　です。なぜ空き農地問題を解決するために雇用を生み出すんだと思うかもしれません。それには理由があります。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p:spTree>
      <p:nvGrpSpPr>
        <p:cNvPr id="1" name=""/>
        <p:cNvGrpSpPr/>
        <p:nvPr/>
      </p:nvGrpSpPr>
      <p:grpSpPr>
        <a:xfrm>
          <a:off x="0" y="0"/>
          <a:ext cx="0" cy="0"/>
          <a:chOff x="0" y="0"/>
          <a:chExt cx="0" cy="0"/>
        </a:xfrm>
      </p:grpSpPr>
      <p:sp>
        <p:nvSpPr>
          <p:cNvPr id="11" name="作者と日付"/>
          <p:cNvSpPr txBox="1">
            <a:spLocks noGrp="1"/>
          </p:cNvSpPr>
          <p:nvPr>
            <p:ph type="body" sz="quarter" idx="21" hasCustomPrompt="1"/>
          </p:nvPr>
        </p:nvSpPr>
        <p:spPr>
          <a:xfrm>
            <a:off x="698500" y="8657488"/>
            <a:ext cx="11607801" cy="461060"/>
          </a:xfrm>
          <a:prstGeom prst="rect">
            <a:avLst/>
          </a:prstGeom>
        </p:spPr>
        <p:txBody>
          <a:bodyPr anchor="b"/>
          <a:lstStyle>
            <a:lvl1pPr marL="0" indent="0" defTabSz="587022">
              <a:lnSpc>
                <a:spcPct val="100000"/>
              </a:lnSpc>
              <a:spcBef>
                <a:spcPts val="0"/>
              </a:spcBef>
              <a:buSzTx/>
              <a:buNone/>
              <a:defRPr sz="2400">
                <a:latin typeface="+mn-lt"/>
                <a:ea typeface="+mn-ea"/>
                <a:cs typeface="+mn-cs"/>
                <a:sym typeface="ヒラギノ角ゴ ProN W6"/>
              </a:defRPr>
            </a:lvl1pPr>
          </a:lstStyle>
          <a:p>
            <a:r>
              <a:t>作者と日付</a:t>
            </a:r>
          </a:p>
        </p:txBody>
      </p:sp>
      <p:sp>
        <p:nvSpPr>
          <p:cNvPr id="12" name="プレゼンテーションのタイトル"/>
          <p:cNvSpPr txBox="1">
            <a:spLocks noGrp="1"/>
          </p:cNvSpPr>
          <p:nvPr>
            <p:ph type="title" hasCustomPrompt="1"/>
          </p:nvPr>
        </p:nvSpPr>
        <p:spPr>
          <a:xfrm>
            <a:off x="698500" y="1854200"/>
            <a:ext cx="11609057" cy="3302000"/>
          </a:xfrm>
          <a:prstGeom prst="rect">
            <a:avLst/>
          </a:prstGeom>
        </p:spPr>
        <p:txBody>
          <a:bodyPr anchor="b"/>
          <a:lstStyle>
            <a:lvl1pPr>
              <a:defRPr sz="8200" spc="-164"/>
            </a:lvl1pPr>
          </a:lstStyle>
          <a:p>
            <a:r>
              <a:t>プレゼンテーションのタイトル</a:t>
            </a:r>
          </a:p>
        </p:txBody>
      </p:sp>
      <p:sp>
        <p:nvSpPr>
          <p:cNvPr id="13" name="本文レベル1…"/>
          <p:cNvSpPr txBox="1">
            <a:spLocks noGrp="1"/>
          </p:cNvSpPr>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vl2pPr marL="0" indent="457200" defTabSz="587022">
              <a:lnSpc>
                <a:spcPct val="100000"/>
              </a:lnSpc>
              <a:spcBef>
                <a:spcPts val="0"/>
              </a:spcBef>
              <a:buSzTx/>
              <a:buNone/>
              <a:defRPr sz="3800">
                <a:latin typeface="+mn-lt"/>
                <a:ea typeface="+mn-ea"/>
                <a:cs typeface="+mn-cs"/>
                <a:sym typeface="ヒラギノ角ゴ ProN W6"/>
              </a:defRPr>
            </a:lvl2pPr>
            <a:lvl3pPr marL="0" indent="914400" defTabSz="587022">
              <a:lnSpc>
                <a:spcPct val="100000"/>
              </a:lnSpc>
              <a:spcBef>
                <a:spcPts val="0"/>
              </a:spcBef>
              <a:buSzTx/>
              <a:buNone/>
              <a:defRPr sz="3800">
                <a:latin typeface="+mn-lt"/>
                <a:ea typeface="+mn-ea"/>
                <a:cs typeface="+mn-cs"/>
                <a:sym typeface="ヒラギノ角ゴ ProN W6"/>
              </a:defRPr>
            </a:lvl3pPr>
            <a:lvl4pPr marL="0" indent="1371600" defTabSz="587022">
              <a:lnSpc>
                <a:spcPct val="100000"/>
              </a:lnSpc>
              <a:spcBef>
                <a:spcPts val="0"/>
              </a:spcBef>
              <a:buSzTx/>
              <a:buNone/>
              <a:defRPr sz="3800">
                <a:latin typeface="+mn-lt"/>
                <a:ea typeface="+mn-ea"/>
                <a:cs typeface="+mn-cs"/>
                <a:sym typeface="ヒラギノ角ゴ ProN W6"/>
              </a:defRPr>
            </a:lvl4pPr>
            <a:lvl5pPr marL="0" indent="1828800" defTabSz="587022">
              <a:lnSpc>
                <a:spcPct val="100000"/>
              </a:lnSpc>
              <a:spcBef>
                <a:spcPts val="0"/>
              </a:spcBef>
              <a:buSzTx/>
              <a:buNone/>
              <a:defRPr sz="3800">
                <a:latin typeface="+mn-lt"/>
                <a:ea typeface="+mn-ea"/>
                <a:cs typeface="+mn-cs"/>
                <a:sym typeface="ヒラギノ角ゴ ProN W6"/>
              </a:defRPr>
            </a:lvl5pPr>
          </a:lstStyle>
          <a:p>
            <a:r>
              <a:t>プレゼンテーションのサブタイトル</a:t>
            </a:r>
          </a:p>
          <a:p>
            <a:pPr lvl="1"/>
            <a:endParaRPr/>
          </a:p>
          <a:p>
            <a:pPr lvl="2"/>
            <a:endParaRPr/>
          </a:p>
          <a:p>
            <a:pPr lvl="3"/>
            <a:endParaRPr/>
          </a:p>
          <a:p>
            <a:pPr lvl="4"/>
            <a:endParaRPr/>
          </a:p>
        </p:txBody>
      </p:sp>
      <p:sp>
        <p:nvSpPr>
          <p:cNvPr id="14" name="スライド番号"/>
          <p:cNvSpPr txBox="1">
            <a:spLocks noGrp="1"/>
          </p:cNvSpPr>
          <p:nvPr>
            <p:ph type="sldNum" sz="quarter" idx="2"/>
          </p:nvPr>
        </p:nvSpPr>
        <p:spPr>
          <a:xfrm>
            <a:off x="6336779" y="9234627"/>
            <a:ext cx="331242" cy="2730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ステートメント">
    <p:spTree>
      <p:nvGrpSpPr>
        <p:cNvPr id="1" name=""/>
        <p:cNvGrpSpPr/>
        <p:nvPr/>
      </p:nvGrpSpPr>
      <p:grpSpPr>
        <a:xfrm>
          <a:off x="0" y="0"/>
          <a:ext cx="0" cy="0"/>
          <a:chOff x="0" y="0"/>
          <a:chExt cx="0" cy="0"/>
        </a:xfrm>
      </p:grpSpPr>
      <p:sp>
        <p:nvSpPr>
          <p:cNvPr id="98" name="本文レベル1…"/>
          <p:cNvSpPr txBox="1">
            <a:spLocks noGrp="1"/>
          </p:cNvSpPr>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z="8200" spc="-164"/>
            </a:lvl1pPr>
            <a:lvl2pPr marL="0" indent="457200" algn="ctr">
              <a:lnSpc>
                <a:spcPct val="80000"/>
              </a:lnSpc>
              <a:spcBef>
                <a:spcPts val="0"/>
              </a:spcBef>
              <a:buSzTx/>
              <a:buNone/>
              <a:defRPr sz="8200" spc="-164"/>
            </a:lvl2pPr>
            <a:lvl3pPr marL="0" indent="914400" algn="ctr">
              <a:lnSpc>
                <a:spcPct val="80000"/>
              </a:lnSpc>
              <a:spcBef>
                <a:spcPts val="0"/>
              </a:spcBef>
              <a:buSzTx/>
              <a:buNone/>
              <a:defRPr sz="8200" spc="-164"/>
            </a:lvl3pPr>
            <a:lvl4pPr marL="0" indent="1371600" algn="ctr">
              <a:lnSpc>
                <a:spcPct val="80000"/>
              </a:lnSpc>
              <a:spcBef>
                <a:spcPts val="0"/>
              </a:spcBef>
              <a:buSzTx/>
              <a:buNone/>
              <a:defRPr sz="8200" spc="-164"/>
            </a:lvl4pPr>
            <a:lvl5pPr marL="0" indent="1828800" algn="ctr">
              <a:lnSpc>
                <a:spcPct val="80000"/>
              </a:lnSpc>
              <a:spcBef>
                <a:spcPts val="0"/>
              </a:spcBef>
              <a:buSzTx/>
              <a:buNone/>
              <a:defRPr sz="8200" spc="-164"/>
            </a:lvl5pPr>
          </a:lstStyle>
          <a:p>
            <a:r>
              <a:t>ステートメント</a:t>
            </a:r>
          </a:p>
          <a:p>
            <a:pPr lvl="1"/>
            <a:endParaRPr/>
          </a:p>
          <a:p>
            <a:pPr lvl="2"/>
            <a:endParaRPr/>
          </a:p>
          <a:p>
            <a:pPr lvl="3"/>
            <a:endParaRPr/>
          </a:p>
          <a:p>
            <a:pPr lvl="4"/>
            <a:endParaRPr/>
          </a:p>
        </p:txBody>
      </p:sp>
      <p:sp>
        <p:nvSpPr>
          <p:cNvPr id="9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ビッグファクト">
    <p:spTree>
      <p:nvGrpSpPr>
        <p:cNvPr id="1" name=""/>
        <p:cNvGrpSpPr/>
        <p:nvPr/>
      </p:nvGrpSpPr>
      <p:grpSpPr>
        <a:xfrm>
          <a:off x="0" y="0"/>
          <a:ext cx="0" cy="0"/>
          <a:chOff x="0" y="0"/>
          <a:chExt cx="0" cy="0"/>
        </a:xfrm>
      </p:grpSpPr>
      <p:sp>
        <p:nvSpPr>
          <p:cNvPr id="106" name="ファクト情報"/>
          <p:cNvSpPr txBox="1">
            <a:spLocks noGrp="1"/>
          </p:cNvSpPr>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sz="3800">
                <a:latin typeface="+mn-lt"/>
                <a:ea typeface="+mn-ea"/>
                <a:cs typeface="+mn-cs"/>
                <a:sym typeface="ヒラギノ角ゴ ProN W6"/>
              </a:defRPr>
            </a:lvl1pPr>
          </a:lstStyle>
          <a:p>
            <a:r>
              <a:t>ファクト情報</a:t>
            </a:r>
          </a:p>
        </p:txBody>
      </p:sp>
      <p:sp>
        <p:nvSpPr>
          <p:cNvPr id="107" name="本文レベル1…"/>
          <p:cNvSpPr txBox="1">
            <a:spLocks noGrp="1"/>
          </p:cNvSpPr>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spc="-176">
                <a:latin typeface="+mn-lt"/>
                <a:ea typeface="+mn-ea"/>
                <a:cs typeface="+mn-cs"/>
                <a:sym typeface="ヒラギノ角ゴ ProN W6"/>
              </a:defRPr>
            </a:lvl1pPr>
            <a:lvl2pPr marL="0" indent="457200" algn="ctr">
              <a:lnSpc>
                <a:spcPct val="80000"/>
              </a:lnSpc>
              <a:spcBef>
                <a:spcPts val="0"/>
              </a:spcBef>
              <a:buSzTx/>
              <a:buNone/>
              <a:defRPr sz="17600" spc="-176">
                <a:latin typeface="+mn-lt"/>
                <a:ea typeface="+mn-ea"/>
                <a:cs typeface="+mn-cs"/>
                <a:sym typeface="ヒラギノ角ゴ ProN W6"/>
              </a:defRPr>
            </a:lvl2pPr>
            <a:lvl3pPr marL="0" indent="914400" algn="ctr">
              <a:lnSpc>
                <a:spcPct val="80000"/>
              </a:lnSpc>
              <a:spcBef>
                <a:spcPts val="0"/>
              </a:spcBef>
              <a:buSzTx/>
              <a:buNone/>
              <a:defRPr sz="17600" spc="-176">
                <a:latin typeface="+mn-lt"/>
                <a:ea typeface="+mn-ea"/>
                <a:cs typeface="+mn-cs"/>
                <a:sym typeface="ヒラギノ角ゴ ProN W6"/>
              </a:defRPr>
            </a:lvl3pPr>
            <a:lvl4pPr marL="0" indent="1371600" algn="ctr">
              <a:lnSpc>
                <a:spcPct val="80000"/>
              </a:lnSpc>
              <a:spcBef>
                <a:spcPts val="0"/>
              </a:spcBef>
              <a:buSzTx/>
              <a:buNone/>
              <a:defRPr sz="17600" spc="-176">
                <a:latin typeface="+mn-lt"/>
                <a:ea typeface="+mn-ea"/>
                <a:cs typeface="+mn-cs"/>
                <a:sym typeface="ヒラギノ角ゴ ProN W6"/>
              </a:defRPr>
            </a:lvl4pPr>
            <a:lvl5pPr marL="0" indent="1828800" algn="ctr">
              <a:lnSpc>
                <a:spcPct val="80000"/>
              </a:lnSpc>
              <a:spcBef>
                <a:spcPts val="0"/>
              </a:spcBef>
              <a:buSzTx/>
              <a:buNone/>
              <a:defRPr sz="17600" spc="-176">
                <a:latin typeface="+mn-lt"/>
                <a:ea typeface="+mn-ea"/>
                <a:cs typeface="+mn-cs"/>
                <a:sym typeface="ヒラギノ角ゴ ProN W6"/>
              </a:defRPr>
            </a:lvl5pPr>
          </a:lstStyle>
          <a:p>
            <a:r>
              <a:t>100%</a:t>
            </a:r>
          </a:p>
          <a:p>
            <a:pPr lvl="1"/>
            <a:endParaRPr/>
          </a:p>
          <a:p>
            <a:pPr lvl="2"/>
            <a:endParaRPr/>
          </a:p>
          <a:p>
            <a:pPr lvl="3"/>
            <a:endParaRPr/>
          </a:p>
          <a:p>
            <a:pPr lvl="4"/>
            <a:endParaRPr/>
          </a:p>
        </p:txBody>
      </p:sp>
      <p:sp>
        <p:nvSpPr>
          <p:cNvPr id="10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115" name="本文レベル1…"/>
          <p:cNvSpPr txBox="1">
            <a:spLocks noGrp="1"/>
          </p:cNvSpPr>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z="6000" spc="-119"/>
            </a:lvl1pPr>
            <a:lvl2pPr marL="457200" indent="114300">
              <a:spcBef>
                <a:spcPts val="0"/>
              </a:spcBef>
              <a:buSzTx/>
              <a:buNone/>
              <a:defRPr sz="6000" spc="-119"/>
            </a:lvl2pPr>
            <a:lvl3pPr marL="457200" indent="571500">
              <a:spcBef>
                <a:spcPts val="0"/>
              </a:spcBef>
              <a:buSzTx/>
              <a:buNone/>
              <a:defRPr sz="6000" spc="-119"/>
            </a:lvl3pPr>
            <a:lvl4pPr marL="457200" indent="1028700">
              <a:spcBef>
                <a:spcPts val="0"/>
              </a:spcBef>
              <a:buSzTx/>
              <a:buNone/>
              <a:defRPr sz="6000" spc="-119"/>
            </a:lvl4pPr>
            <a:lvl5pPr marL="457200" indent="1485900">
              <a:spcBef>
                <a:spcPts val="0"/>
              </a:spcBef>
              <a:buSzTx/>
              <a:buNone/>
              <a:defRPr sz="6000" spc="-119"/>
            </a:lvl5pPr>
          </a:lstStyle>
          <a:p>
            <a:r>
              <a:t>“重要な引用”</a:t>
            </a:r>
          </a:p>
          <a:p>
            <a:pPr lvl="1"/>
            <a:endParaRPr/>
          </a:p>
          <a:p>
            <a:pPr lvl="2"/>
            <a:endParaRPr/>
          </a:p>
          <a:p>
            <a:pPr lvl="3"/>
            <a:endParaRPr/>
          </a:p>
          <a:p>
            <a:pPr lvl="4"/>
            <a:endParaRPr/>
          </a:p>
        </p:txBody>
      </p:sp>
      <p:sp>
        <p:nvSpPr>
          <p:cNvPr id="116" name="属性"/>
          <p:cNvSpPr txBox="1">
            <a:spLocks noGrp="1"/>
          </p:cNvSpPr>
          <p:nvPr>
            <p:ph type="body" sz="quarter" idx="21" hasCustomPrompt="1"/>
          </p:nvPr>
        </p:nvSpPr>
        <p:spPr>
          <a:xfrm>
            <a:off x="1219200" y="6426200"/>
            <a:ext cx="11049000" cy="461059"/>
          </a:xfrm>
          <a:prstGeom prst="rect">
            <a:avLst/>
          </a:prstGeom>
        </p:spPr>
        <p:txBody>
          <a:bodyPr/>
          <a:lstStyle>
            <a:lvl1pPr marL="0" indent="0" defTabSz="587022">
              <a:lnSpc>
                <a:spcPct val="100000"/>
              </a:lnSpc>
              <a:spcBef>
                <a:spcPts val="0"/>
              </a:spcBef>
              <a:buSzTx/>
              <a:buNone/>
              <a:defRPr sz="2400">
                <a:latin typeface="+mn-lt"/>
                <a:ea typeface="+mn-ea"/>
                <a:cs typeface="+mn-cs"/>
                <a:sym typeface="ヒラギノ角ゴ ProN W6"/>
              </a:defRPr>
            </a:lvl1pPr>
          </a:lstStyle>
          <a:p>
            <a:r>
              <a:t>属性</a:t>
            </a:r>
          </a:p>
        </p:txBody>
      </p:sp>
      <p:sp>
        <p:nvSpPr>
          <p:cNvPr id="11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124" name="パセリバター、煎りヘーゼルナッツ、削ったパルメザンチーズがかかったパッパルデッレパスタ1皿"/>
          <p:cNvSpPr>
            <a:spLocks noGrp="1"/>
          </p:cNvSpPr>
          <p:nvPr>
            <p:ph type="pic" idx="21"/>
          </p:nvPr>
        </p:nvSpPr>
        <p:spPr>
          <a:xfrm>
            <a:off x="-2082800" y="687558"/>
            <a:ext cx="11165190" cy="8373892"/>
          </a:xfrm>
          <a:prstGeom prst="rect">
            <a:avLst/>
          </a:prstGeom>
        </p:spPr>
        <p:txBody>
          <a:bodyPr lIns="91439" tIns="45719" rIns="91439" bIns="45719">
            <a:noAutofit/>
          </a:bodyPr>
          <a:lstStyle/>
          <a:p>
            <a:endParaRPr/>
          </a:p>
        </p:txBody>
      </p:sp>
      <p:sp>
        <p:nvSpPr>
          <p:cNvPr id="125" name="炒飯、ゆで卵、箸が添えられたボウル1杯のサラダ"/>
          <p:cNvSpPr>
            <a:spLocks noGrp="1"/>
          </p:cNvSpPr>
          <p:nvPr>
            <p:ph type="pic" sz="half" idx="22"/>
          </p:nvPr>
        </p:nvSpPr>
        <p:spPr>
          <a:xfrm>
            <a:off x="6597650" y="292100"/>
            <a:ext cx="5740400" cy="4592321"/>
          </a:xfrm>
          <a:prstGeom prst="rect">
            <a:avLst/>
          </a:prstGeom>
        </p:spPr>
        <p:txBody>
          <a:bodyPr lIns="91439" tIns="45719" rIns="91439" bIns="45719">
            <a:noAutofit/>
          </a:bodyPr>
          <a:lstStyle/>
          <a:p>
            <a:endParaRPr/>
          </a:p>
        </p:txBody>
      </p:sp>
      <p:sp>
        <p:nvSpPr>
          <p:cNvPr id="126" name="サーモンケーキ、サラダ、フムスが入ったボウル"/>
          <p:cNvSpPr>
            <a:spLocks noGrp="1"/>
          </p:cNvSpPr>
          <p:nvPr>
            <p:ph type="pic" idx="23"/>
          </p:nvPr>
        </p:nvSpPr>
        <p:spPr>
          <a:xfrm>
            <a:off x="4984750" y="2749413"/>
            <a:ext cx="7937500" cy="9238277"/>
          </a:xfrm>
          <a:prstGeom prst="rect">
            <a:avLst/>
          </a:prstGeom>
        </p:spPr>
        <p:txBody>
          <a:bodyPr lIns="91439" tIns="45719" rIns="91439" bIns="45719">
            <a:noAutofit/>
          </a:bodyPr>
          <a:lstStyle/>
          <a:p>
            <a:endParaRPr/>
          </a:p>
        </p:txBody>
      </p:sp>
      <p:sp>
        <p:nvSpPr>
          <p:cNvPr id="12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34" name="炒飯、ゆで卵、箸が添えられたボウル1杯のサラダ"/>
          <p:cNvSpPr>
            <a:spLocks noGrp="1"/>
          </p:cNvSpPr>
          <p:nvPr>
            <p:ph type="pic" idx="21"/>
          </p:nvPr>
        </p:nvSpPr>
        <p:spPr>
          <a:xfrm>
            <a:off x="-1016000" y="-1054100"/>
            <a:ext cx="14427200" cy="11541760"/>
          </a:xfrm>
          <a:prstGeom prst="rect">
            <a:avLst/>
          </a:prstGeom>
        </p:spPr>
        <p:txBody>
          <a:bodyPr lIns="91439" tIns="45719" rIns="91439" bIns="45719">
            <a:noAutofit/>
          </a:bodyPr>
          <a:lstStyle/>
          <a:p>
            <a:endParaRPr/>
          </a:p>
        </p:txBody>
      </p:sp>
      <p:sp>
        <p:nvSpPr>
          <p:cNvPr id="135" name="スライド番号"/>
          <p:cNvSpPr txBox="1">
            <a:spLocks noGrp="1"/>
          </p:cNvSpPr>
          <p:nvPr>
            <p:ph type="sldNum" sz="quarter" idx="2"/>
          </p:nvPr>
        </p:nvSpPr>
        <p:spPr>
          <a:xfrm>
            <a:off x="6336779" y="9234627"/>
            <a:ext cx="331242" cy="273051"/>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amp;画像">
    <p:spTree>
      <p:nvGrpSpPr>
        <p:cNvPr id="1" name=""/>
        <p:cNvGrpSpPr/>
        <p:nvPr/>
      </p:nvGrpSpPr>
      <p:grpSpPr>
        <a:xfrm>
          <a:off x="0" y="0"/>
          <a:ext cx="0" cy="0"/>
          <a:chOff x="0" y="0"/>
          <a:chExt cx="0" cy="0"/>
        </a:xfrm>
      </p:grpSpPr>
      <p:sp>
        <p:nvSpPr>
          <p:cNvPr id="21" name="アボカドとライム"/>
          <p:cNvSpPr>
            <a:spLocks noGrp="1"/>
          </p:cNvSpPr>
          <p:nvPr>
            <p:ph type="pic" idx="21"/>
          </p:nvPr>
        </p:nvSpPr>
        <p:spPr>
          <a:xfrm>
            <a:off x="-376767" y="-915894"/>
            <a:ext cx="17835652" cy="10682195"/>
          </a:xfrm>
          <a:prstGeom prst="rect">
            <a:avLst/>
          </a:prstGeom>
        </p:spPr>
        <p:txBody>
          <a:bodyPr lIns="91439" tIns="45719" rIns="91439" bIns="45719">
            <a:noAutofit/>
          </a:bodyPr>
          <a:lstStyle/>
          <a:p>
            <a:endParaRPr/>
          </a:p>
        </p:txBody>
      </p:sp>
      <p:sp>
        <p:nvSpPr>
          <p:cNvPr id="22" name="プレゼンテーションのタイトル"/>
          <p:cNvSpPr txBox="1">
            <a:spLocks noGrp="1"/>
          </p:cNvSpPr>
          <p:nvPr>
            <p:ph type="title" hasCustomPrompt="1"/>
          </p:nvPr>
        </p:nvSpPr>
        <p:spPr>
          <a:xfrm>
            <a:off x="698500" y="5181600"/>
            <a:ext cx="11607800" cy="3302000"/>
          </a:xfrm>
          <a:prstGeom prst="rect">
            <a:avLst/>
          </a:prstGeom>
        </p:spPr>
        <p:txBody>
          <a:bodyPr anchor="b"/>
          <a:lstStyle>
            <a:lvl1pPr>
              <a:defRPr sz="8200" spc="-164"/>
            </a:lvl1pPr>
          </a:lstStyle>
          <a:p>
            <a:r>
              <a:t>プレゼンテーションのタイトル</a:t>
            </a:r>
          </a:p>
        </p:txBody>
      </p:sp>
      <p:sp>
        <p:nvSpPr>
          <p:cNvPr id="23" name="本文レベル1…"/>
          <p:cNvSpPr txBox="1">
            <a:spLocks noGrp="1"/>
          </p:cNvSpPr>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vl2pPr marL="0" indent="457200" defTabSz="587022">
              <a:lnSpc>
                <a:spcPct val="100000"/>
              </a:lnSpc>
              <a:spcBef>
                <a:spcPts val="0"/>
              </a:spcBef>
              <a:buSzTx/>
              <a:buNone/>
              <a:defRPr sz="3800">
                <a:latin typeface="+mn-lt"/>
                <a:ea typeface="+mn-ea"/>
                <a:cs typeface="+mn-cs"/>
                <a:sym typeface="ヒラギノ角ゴ ProN W6"/>
              </a:defRPr>
            </a:lvl2pPr>
            <a:lvl3pPr marL="0" indent="914400" defTabSz="587022">
              <a:lnSpc>
                <a:spcPct val="100000"/>
              </a:lnSpc>
              <a:spcBef>
                <a:spcPts val="0"/>
              </a:spcBef>
              <a:buSzTx/>
              <a:buNone/>
              <a:defRPr sz="3800">
                <a:latin typeface="+mn-lt"/>
                <a:ea typeface="+mn-ea"/>
                <a:cs typeface="+mn-cs"/>
                <a:sym typeface="ヒラギノ角ゴ ProN W6"/>
              </a:defRPr>
            </a:lvl3pPr>
            <a:lvl4pPr marL="0" indent="1371600" defTabSz="587022">
              <a:lnSpc>
                <a:spcPct val="100000"/>
              </a:lnSpc>
              <a:spcBef>
                <a:spcPts val="0"/>
              </a:spcBef>
              <a:buSzTx/>
              <a:buNone/>
              <a:defRPr sz="3800">
                <a:latin typeface="+mn-lt"/>
                <a:ea typeface="+mn-ea"/>
                <a:cs typeface="+mn-cs"/>
                <a:sym typeface="ヒラギノ角ゴ ProN W6"/>
              </a:defRPr>
            </a:lvl4pPr>
            <a:lvl5pPr marL="0" indent="1828800" defTabSz="587022">
              <a:lnSpc>
                <a:spcPct val="100000"/>
              </a:lnSpc>
              <a:spcBef>
                <a:spcPts val="0"/>
              </a:spcBef>
              <a:buSzTx/>
              <a:buNone/>
              <a:defRPr sz="3800">
                <a:latin typeface="+mn-lt"/>
                <a:ea typeface="+mn-ea"/>
                <a:cs typeface="+mn-cs"/>
                <a:sym typeface="ヒラギノ角ゴ ProN W6"/>
              </a:defRPr>
            </a:lvl5pPr>
          </a:lstStyle>
          <a:p>
            <a:r>
              <a:t>プレゼンテーションのサブタイトル</a:t>
            </a:r>
          </a:p>
          <a:p>
            <a:pPr lvl="1"/>
            <a:endParaRPr/>
          </a:p>
          <a:p>
            <a:pPr lvl="2"/>
            <a:endParaRPr/>
          </a:p>
          <a:p>
            <a:pPr lvl="3"/>
            <a:endParaRPr/>
          </a:p>
          <a:p>
            <a:pPr lvl="4"/>
            <a:endParaRPr/>
          </a:p>
        </p:txBody>
      </p:sp>
      <p:sp>
        <p:nvSpPr>
          <p:cNvPr id="24" name="作者と日付"/>
          <p:cNvSpPr txBox="1">
            <a:spLocks noGrp="1"/>
          </p:cNvSpPr>
          <p:nvPr>
            <p:ph type="body" sz="quarter" idx="22" hasCustomPrompt="1"/>
          </p:nvPr>
        </p:nvSpPr>
        <p:spPr>
          <a:xfrm>
            <a:off x="698500" y="571500"/>
            <a:ext cx="11607801" cy="461059"/>
          </a:xfrm>
          <a:prstGeom prst="rect">
            <a:avLst/>
          </a:prstGeom>
        </p:spPr>
        <p:txBody>
          <a:bodyPr/>
          <a:lstStyle>
            <a:lvl1pPr marL="0" indent="0" defTabSz="587022">
              <a:lnSpc>
                <a:spcPct val="100000"/>
              </a:lnSpc>
              <a:spcBef>
                <a:spcPts val="0"/>
              </a:spcBef>
              <a:buSzTx/>
              <a:buNone/>
              <a:defRPr sz="2400">
                <a:latin typeface="+mn-lt"/>
                <a:ea typeface="+mn-ea"/>
                <a:cs typeface="+mn-cs"/>
                <a:sym typeface="ヒラギノ角ゴ ProN W6"/>
              </a:defRPr>
            </a:lvl1pPr>
          </a:lstStyle>
          <a:p>
            <a:r>
              <a:t>作者と日付</a:t>
            </a:r>
          </a:p>
        </p:txBody>
      </p:sp>
      <p:sp>
        <p:nvSpPr>
          <p:cNvPr id="25" name="スライド番号"/>
          <p:cNvSpPr txBox="1">
            <a:spLocks noGrp="1"/>
          </p:cNvSpPr>
          <p:nvPr>
            <p:ph type="sldNum" sz="quarter" idx="2"/>
          </p:nvPr>
        </p:nvSpPr>
        <p:spPr>
          <a:xfrm>
            <a:off x="6333324" y="9234627"/>
            <a:ext cx="331243" cy="2730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amp;画像（代替）">
    <p:spTree>
      <p:nvGrpSpPr>
        <p:cNvPr id="1" name=""/>
        <p:cNvGrpSpPr/>
        <p:nvPr/>
      </p:nvGrpSpPr>
      <p:grpSpPr>
        <a:xfrm>
          <a:off x="0" y="0"/>
          <a:ext cx="0" cy="0"/>
          <a:chOff x="0" y="0"/>
          <a:chExt cx="0" cy="0"/>
        </a:xfrm>
      </p:grpSpPr>
      <p:sp>
        <p:nvSpPr>
          <p:cNvPr id="32" name="サーモンケーキ、サラダ、フムスが入ったボウル "/>
          <p:cNvSpPr>
            <a:spLocks noGrp="1"/>
          </p:cNvSpPr>
          <p:nvPr>
            <p:ph type="pic" idx="21"/>
          </p:nvPr>
        </p:nvSpPr>
        <p:spPr>
          <a:xfrm>
            <a:off x="5319129" y="495299"/>
            <a:ext cx="7543801" cy="8780059"/>
          </a:xfrm>
          <a:prstGeom prst="rect">
            <a:avLst/>
          </a:prstGeom>
        </p:spPr>
        <p:txBody>
          <a:bodyPr lIns="91439" tIns="45719" rIns="91439" bIns="45719">
            <a:noAutofit/>
          </a:bodyPr>
          <a:lstStyle/>
          <a:p>
            <a:endParaRPr/>
          </a:p>
        </p:txBody>
      </p:sp>
      <p:sp>
        <p:nvSpPr>
          <p:cNvPr id="33" name="本文レベル1…"/>
          <p:cNvSpPr txBox="1">
            <a:spLocks noGrp="1"/>
          </p:cNvSpPr>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vl2pPr marL="0" indent="457200" defTabSz="587022">
              <a:lnSpc>
                <a:spcPct val="100000"/>
              </a:lnSpc>
              <a:spcBef>
                <a:spcPts val="0"/>
              </a:spcBef>
              <a:buSzTx/>
              <a:buNone/>
              <a:defRPr sz="3800">
                <a:latin typeface="+mn-lt"/>
                <a:ea typeface="+mn-ea"/>
                <a:cs typeface="+mn-cs"/>
                <a:sym typeface="ヒラギノ角ゴ ProN W6"/>
              </a:defRPr>
            </a:lvl2pPr>
            <a:lvl3pPr marL="0" indent="914400" defTabSz="587022">
              <a:lnSpc>
                <a:spcPct val="100000"/>
              </a:lnSpc>
              <a:spcBef>
                <a:spcPts val="0"/>
              </a:spcBef>
              <a:buSzTx/>
              <a:buNone/>
              <a:defRPr sz="3800">
                <a:latin typeface="+mn-lt"/>
                <a:ea typeface="+mn-ea"/>
                <a:cs typeface="+mn-cs"/>
                <a:sym typeface="ヒラギノ角ゴ ProN W6"/>
              </a:defRPr>
            </a:lvl3pPr>
            <a:lvl4pPr marL="0" indent="1371600" defTabSz="587022">
              <a:lnSpc>
                <a:spcPct val="100000"/>
              </a:lnSpc>
              <a:spcBef>
                <a:spcPts val="0"/>
              </a:spcBef>
              <a:buSzTx/>
              <a:buNone/>
              <a:defRPr sz="3800">
                <a:latin typeface="+mn-lt"/>
                <a:ea typeface="+mn-ea"/>
                <a:cs typeface="+mn-cs"/>
                <a:sym typeface="ヒラギノ角ゴ ProN W6"/>
              </a:defRPr>
            </a:lvl4pPr>
            <a:lvl5pPr marL="0" indent="1828800" defTabSz="587022">
              <a:lnSpc>
                <a:spcPct val="100000"/>
              </a:lnSpc>
              <a:spcBef>
                <a:spcPts val="0"/>
              </a:spcBef>
              <a:buSzTx/>
              <a:buNone/>
              <a:defRPr sz="3800">
                <a:latin typeface="+mn-lt"/>
                <a:ea typeface="+mn-ea"/>
                <a:cs typeface="+mn-cs"/>
                <a:sym typeface="ヒラギノ角ゴ ProN W6"/>
              </a:defRPr>
            </a:lvl5pPr>
          </a:lstStyle>
          <a:p>
            <a:r>
              <a:t>スライドのサブタイトル</a:t>
            </a:r>
          </a:p>
          <a:p>
            <a:pPr lvl="1"/>
            <a:endParaRPr/>
          </a:p>
          <a:p>
            <a:pPr lvl="2"/>
            <a:endParaRPr/>
          </a:p>
          <a:p>
            <a:pPr lvl="3"/>
            <a:endParaRPr/>
          </a:p>
          <a:p>
            <a:pPr lvl="4"/>
            <a:endParaRPr/>
          </a:p>
        </p:txBody>
      </p:sp>
      <p:sp>
        <p:nvSpPr>
          <p:cNvPr id="34" name="スライドのタイトル"/>
          <p:cNvSpPr txBox="1">
            <a:spLocks noGrp="1"/>
          </p:cNvSpPr>
          <p:nvPr>
            <p:ph type="title" hasCustomPrompt="1"/>
          </p:nvPr>
        </p:nvSpPr>
        <p:spPr>
          <a:xfrm>
            <a:off x="698500" y="692534"/>
            <a:ext cx="5105400" cy="4387466"/>
          </a:xfrm>
          <a:prstGeom prst="rect">
            <a:avLst/>
          </a:prstGeom>
        </p:spPr>
        <p:txBody>
          <a:bodyPr anchor="b"/>
          <a:lstStyle/>
          <a:p>
            <a:r>
              <a:t>スライドのタイトル</a:t>
            </a:r>
          </a:p>
        </p:txBody>
      </p:sp>
      <p:sp>
        <p:nvSpPr>
          <p:cNvPr id="3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42" name="本文レベル1…"/>
          <p:cNvSpPr txBox="1">
            <a:spLocks noGrp="1"/>
          </p:cNvSpPr>
          <p:nvPr>
            <p:ph type="body" idx="1" hasCustomPrompt="1"/>
          </p:nvPr>
        </p:nvSpPr>
        <p:spPr>
          <a:prstGeom prst="rect">
            <a:avLst/>
          </a:prstGeom>
        </p:spPr>
        <p:txBody>
          <a:bodyPr/>
          <a:lstStyle/>
          <a:p>
            <a:r>
              <a:t>スライドの箇条書きテキスト</a:t>
            </a:r>
          </a:p>
          <a:p>
            <a:pPr lvl="1"/>
            <a:endParaRPr/>
          </a:p>
          <a:p>
            <a:pPr lvl="2"/>
            <a:endParaRPr/>
          </a:p>
          <a:p>
            <a:pPr lvl="3"/>
            <a:endParaRPr/>
          </a:p>
          <a:p>
            <a:pPr lvl="4"/>
            <a:endParaRPr/>
          </a:p>
        </p:txBody>
      </p:sp>
      <p:sp>
        <p:nvSpPr>
          <p:cNvPr id="43" name="スライドのサブタイトル"/>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stStyle>
          <a:p>
            <a:r>
              <a:t>スライドのサブタイトル</a:t>
            </a:r>
          </a:p>
        </p:txBody>
      </p:sp>
      <p:sp>
        <p:nvSpPr>
          <p:cNvPr id="44" name="スライドのタイトル"/>
          <p:cNvSpPr txBox="1">
            <a:spLocks noGrp="1"/>
          </p:cNvSpPr>
          <p:nvPr>
            <p:ph type="title" hasCustomPrompt="1"/>
          </p:nvPr>
        </p:nvSpPr>
        <p:spPr>
          <a:prstGeom prst="rect">
            <a:avLst/>
          </a:prstGeom>
        </p:spPr>
        <p:txBody>
          <a:bodyPr/>
          <a:lstStyle/>
          <a:p>
            <a:r>
              <a:t>スライドのタイトル</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52" name="本文レベル1…"/>
          <p:cNvSpPr txBox="1">
            <a:spLocks noGrp="1"/>
          </p:cNvSpPr>
          <p:nvPr>
            <p:ph type="body" idx="1" hasCustomPrompt="1"/>
          </p:nvPr>
        </p:nvSpPr>
        <p:spPr>
          <a:prstGeom prst="rect">
            <a:avLst/>
          </a:prstGeom>
        </p:spPr>
        <p:txBody>
          <a:bodyPr numCol="2" spcCol="589358"/>
          <a:lstStyle/>
          <a:p>
            <a:r>
              <a:t>スライドの箇条書きテキスト</a:t>
            </a:r>
          </a:p>
          <a:p>
            <a:pPr lvl="1"/>
            <a:endParaRPr/>
          </a:p>
          <a:p>
            <a:pPr lvl="2"/>
            <a:endParaRPr/>
          </a:p>
          <a:p>
            <a:pPr lvl="3"/>
            <a:endParaRPr/>
          </a:p>
          <a:p>
            <a:pPr lvl="4"/>
            <a:endParaRPr/>
          </a:p>
        </p:txBody>
      </p:sp>
      <p:sp>
        <p:nvSpPr>
          <p:cNvPr id="5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0" name="パセリバター、煎りヘーゼルナッツ、削ったパルメザンチーズがかかったパッパルデッレパスタ1皿"/>
          <p:cNvSpPr>
            <a:spLocks noGrp="1"/>
          </p:cNvSpPr>
          <p:nvPr>
            <p:ph type="pic" idx="21"/>
          </p:nvPr>
        </p:nvSpPr>
        <p:spPr>
          <a:xfrm>
            <a:off x="6172200" y="596900"/>
            <a:ext cx="6448425" cy="8597900"/>
          </a:xfrm>
          <a:prstGeom prst="rect">
            <a:avLst/>
          </a:prstGeom>
        </p:spPr>
        <p:txBody>
          <a:bodyPr lIns="91439" tIns="45719" rIns="91439" bIns="45719">
            <a:noAutofit/>
          </a:bodyPr>
          <a:lstStyle/>
          <a:p>
            <a:endParaRPr/>
          </a:p>
        </p:txBody>
      </p:sp>
      <p:sp>
        <p:nvSpPr>
          <p:cNvPr id="61" name="スライドのタイトル"/>
          <p:cNvSpPr txBox="1">
            <a:spLocks noGrp="1"/>
          </p:cNvSpPr>
          <p:nvPr>
            <p:ph type="title" hasCustomPrompt="1"/>
          </p:nvPr>
        </p:nvSpPr>
        <p:spPr>
          <a:xfrm>
            <a:off x="698500" y="444500"/>
            <a:ext cx="5105400" cy="1016000"/>
          </a:xfrm>
          <a:prstGeom prst="rect">
            <a:avLst/>
          </a:prstGeom>
        </p:spPr>
        <p:txBody>
          <a:bodyPr/>
          <a:lstStyle/>
          <a:p>
            <a:r>
              <a:t>スライドのタイトル</a:t>
            </a:r>
          </a:p>
        </p:txBody>
      </p:sp>
      <p:sp>
        <p:nvSpPr>
          <p:cNvPr id="62" name="スライドのサブタイトル"/>
          <p:cNvSpPr txBox="1">
            <a:spLocks noGrp="1"/>
          </p:cNvSpPr>
          <p:nvPr>
            <p:ph type="body" sz="quarter" idx="22" hasCustomPrompt="1"/>
          </p:nvPr>
        </p:nvSpPr>
        <p:spPr>
          <a:xfrm>
            <a:off x="698500" y="1412977"/>
            <a:ext cx="5105400" cy="671803"/>
          </a:xfrm>
          <a:prstGeom prst="rect">
            <a:avLst/>
          </a:prstGeom>
        </p:spPr>
        <p:txBody>
          <a:bodyPr/>
          <a:lstStyle>
            <a:lvl1pPr marL="0" indent="0" defTabSz="557671">
              <a:lnSpc>
                <a:spcPct val="100000"/>
              </a:lnSpc>
              <a:spcBef>
                <a:spcPts val="0"/>
              </a:spcBef>
              <a:buSzTx/>
              <a:buNone/>
              <a:defRPr sz="3609">
                <a:latin typeface="+mn-lt"/>
                <a:ea typeface="+mn-ea"/>
                <a:cs typeface="+mn-cs"/>
                <a:sym typeface="ヒラギノ角ゴ ProN W6"/>
              </a:defRPr>
            </a:lvl1pPr>
          </a:lstStyle>
          <a:p>
            <a:r>
              <a:t>スライドのサブタイトル</a:t>
            </a:r>
          </a:p>
        </p:txBody>
      </p:sp>
      <p:sp>
        <p:nvSpPr>
          <p:cNvPr id="63" name="本文レベル1…"/>
          <p:cNvSpPr txBox="1">
            <a:spLocks noGrp="1"/>
          </p:cNvSpPr>
          <p:nvPr>
            <p:ph type="body" sz="half" idx="1" hasCustomPrompt="1"/>
          </p:nvPr>
        </p:nvSpPr>
        <p:spPr>
          <a:xfrm>
            <a:off x="698500" y="3480196"/>
            <a:ext cx="5105400" cy="5593161"/>
          </a:xfrm>
          <a:prstGeom prst="rect">
            <a:avLst/>
          </a:prstGeom>
        </p:spPr>
        <p:txBody>
          <a:bodyPr/>
          <a:lstStyle/>
          <a:p>
            <a:r>
              <a:t>スライドの箇条書きテキスト</a:t>
            </a:r>
          </a:p>
          <a:p>
            <a:pPr lvl="1"/>
            <a:endParaRPr/>
          </a:p>
          <a:p>
            <a:pPr lvl="2"/>
            <a:endParaRPr/>
          </a:p>
          <a:p>
            <a:pPr lvl="3"/>
            <a:endParaRPr/>
          </a:p>
          <a:p>
            <a:pPr lvl="4"/>
            <a:endParaRPr/>
          </a:p>
        </p:txBody>
      </p:sp>
      <p:sp>
        <p:nvSpPr>
          <p:cNvPr id="6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セクション">
    <p:spTree>
      <p:nvGrpSpPr>
        <p:cNvPr id="1" name=""/>
        <p:cNvGrpSpPr/>
        <p:nvPr/>
      </p:nvGrpSpPr>
      <p:grpSpPr>
        <a:xfrm>
          <a:off x="0" y="0"/>
          <a:ext cx="0" cy="0"/>
          <a:chOff x="0" y="0"/>
          <a:chExt cx="0" cy="0"/>
        </a:xfrm>
      </p:grpSpPr>
      <p:sp>
        <p:nvSpPr>
          <p:cNvPr id="71" name="セクションタイトル"/>
          <p:cNvSpPr txBox="1">
            <a:spLocks noGrp="1"/>
          </p:cNvSpPr>
          <p:nvPr>
            <p:ph type="title" hasCustomPrompt="1"/>
          </p:nvPr>
        </p:nvSpPr>
        <p:spPr>
          <a:xfrm>
            <a:off x="698500" y="3225800"/>
            <a:ext cx="11607800" cy="3302000"/>
          </a:xfrm>
          <a:prstGeom prst="rect">
            <a:avLst/>
          </a:prstGeom>
        </p:spPr>
        <p:txBody>
          <a:bodyPr anchor="ctr"/>
          <a:lstStyle>
            <a:lvl1pPr>
              <a:defRPr sz="8200" spc="-164">
                <a:latin typeface="ヒラギノ角ゴ ProN W3"/>
                <a:ea typeface="ヒラギノ角ゴ ProN W3"/>
                <a:cs typeface="ヒラギノ角ゴ ProN W3"/>
                <a:sym typeface="ヒラギノ角ゴ ProN W3"/>
              </a:defRPr>
            </a:lvl1pPr>
          </a:lstStyle>
          <a:p>
            <a:r>
              <a:t>セクションタイトル</a:t>
            </a:r>
          </a:p>
        </p:txBody>
      </p:sp>
      <p:sp>
        <p:nvSpPr>
          <p:cNvPr id="7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79" name="スライドのタイトル"/>
          <p:cNvSpPr txBox="1">
            <a:spLocks noGrp="1"/>
          </p:cNvSpPr>
          <p:nvPr>
            <p:ph type="title" hasCustomPrompt="1"/>
          </p:nvPr>
        </p:nvSpPr>
        <p:spPr>
          <a:prstGeom prst="rect">
            <a:avLst/>
          </a:prstGeom>
        </p:spPr>
        <p:txBody>
          <a:bodyPr/>
          <a:lstStyle/>
          <a:p>
            <a:r>
              <a:t>スライドのタイトル</a:t>
            </a:r>
          </a:p>
        </p:txBody>
      </p:sp>
      <p:sp>
        <p:nvSpPr>
          <p:cNvPr id="80" name="スライドのサブタイトル"/>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stStyle>
          <a:p>
            <a:r>
              <a:t>スライドのサブタイトル</a:t>
            </a:r>
          </a:p>
        </p:txBody>
      </p:sp>
      <p:sp>
        <p:nvSpPr>
          <p:cNvPr id="8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議題">
    <p:spTree>
      <p:nvGrpSpPr>
        <p:cNvPr id="1" name=""/>
        <p:cNvGrpSpPr/>
        <p:nvPr/>
      </p:nvGrpSpPr>
      <p:grpSpPr>
        <a:xfrm>
          <a:off x="0" y="0"/>
          <a:ext cx="0" cy="0"/>
          <a:chOff x="0" y="0"/>
          <a:chExt cx="0" cy="0"/>
        </a:xfrm>
      </p:grpSpPr>
      <p:sp>
        <p:nvSpPr>
          <p:cNvPr id="88" name="議題のタイトル"/>
          <p:cNvSpPr txBox="1">
            <a:spLocks noGrp="1"/>
          </p:cNvSpPr>
          <p:nvPr>
            <p:ph type="title" hasCustomPrompt="1"/>
          </p:nvPr>
        </p:nvSpPr>
        <p:spPr>
          <a:xfrm>
            <a:off x="698500" y="444500"/>
            <a:ext cx="11607800" cy="1016000"/>
          </a:xfrm>
          <a:prstGeom prst="rect">
            <a:avLst/>
          </a:prstGeom>
        </p:spPr>
        <p:txBody>
          <a:bodyPr/>
          <a:lstStyle/>
          <a:p>
            <a:r>
              <a:t>議題のタイトル</a:t>
            </a:r>
          </a:p>
        </p:txBody>
      </p:sp>
      <p:sp>
        <p:nvSpPr>
          <p:cNvPr id="89" name="議題のサブタイトル"/>
          <p:cNvSpPr txBox="1">
            <a:spLocks noGrp="1"/>
          </p:cNvSpPr>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sz="3800">
                <a:latin typeface="+mn-lt"/>
                <a:ea typeface="+mn-ea"/>
                <a:cs typeface="+mn-cs"/>
                <a:sym typeface="ヒラギノ角ゴ ProN W6"/>
              </a:defRPr>
            </a:lvl1pPr>
          </a:lstStyle>
          <a:p>
            <a:r>
              <a:t>議題のサブタイトル</a:t>
            </a:r>
          </a:p>
        </p:txBody>
      </p:sp>
      <p:sp>
        <p:nvSpPr>
          <p:cNvPr id="90" name="本文レベル1…"/>
          <p:cNvSpPr txBox="1">
            <a:spLocks noGrp="1"/>
          </p:cNvSpPr>
          <p:nvPr>
            <p:ph type="body" idx="1" hasCustomPrompt="1"/>
          </p:nvPr>
        </p:nvSpPr>
        <p:spPr>
          <a:prstGeom prst="rect">
            <a:avLst/>
          </a:prstGeom>
        </p:spPr>
        <p:txBody>
          <a:bodyPr/>
          <a:lstStyle>
            <a:lvl1pPr marL="0" indent="0">
              <a:spcBef>
                <a:spcPts val="1300"/>
              </a:spcBef>
              <a:buSzTx/>
              <a:buNone/>
              <a:defRPr sz="3800" spc="-38"/>
            </a:lvl1pPr>
            <a:lvl2pPr marL="0" indent="457200">
              <a:spcBef>
                <a:spcPts val="1300"/>
              </a:spcBef>
              <a:buSzTx/>
              <a:buNone/>
              <a:defRPr sz="3800" spc="-38"/>
            </a:lvl2pPr>
            <a:lvl3pPr marL="0" indent="914400">
              <a:spcBef>
                <a:spcPts val="1300"/>
              </a:spcBef>
              <a:buSzTx/>
              <a:buNone/>
              <a:defRPr sz="3800" spc="-38"/>
            </a:lvl3pPr>
            <a:lvl4pPr marL="0" indent="1371600">
              <a:spcBef>
                <a:spcPts val="1300"/>
              </a:spcBef>
              <a:buSzTx/>
              <a:buNone/>
              <a:defRPr sz="3800" spc="-38"/>
            </a:lvl4pPr>
            <a:lvl5pPr marL="0" indent="1828800">
              <a:spcBef>
                <a:spcPts val="1300"/>
              </a:spcBef>
              <a:buSzTx/>
              <a:buNone/>
              <a:defRPr sz="3800" spc="-38"/>
            </a:lvl5pPr>
          </a:lstStyle>
          <a:p>
            <a:r>
              <a:t>議題のトピック</a:t>
            </a:r>
          </a:p>
          <a:p>
            <a:pPr lvl="1"/>
            <a:endParaRPr/>
          </a:p>
          <a:p>
            <a:pPr lvl="2"/>
            <a:endParaRPr/>
          </a:p>
          <a:p>
            <a:pPr lvl="3"/>
            <a:endParaRPr/>
          </a:p>
          <a:p>
            <a:pPr lvl="4"/>
            <a:endParaRPr/>
          </a:p>
        </p:txBody>
      </p:sp>
      <p:sp>
        <p:nvSpPr>
          <p:cNvPr id="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本文レベル1…"/>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スライドの箇条書きテキスト</a:t>
            </a:r>
          </a:p>
          <a:p>
            <a:pPr lvl="1"/>
            <a:endParaRPr/>
          </a:p>
          <a:p>
            <a:pPr lvl="2"/>
            <a:endParaRPr/>
          </a:p>
          <a:p>
            <a:pPr lvl="3"/>
            <a:endParaRPr/>
          </a:p>
          <a:p>
            <a:pPr lvl="4"/>
            <a:endParaRPr/>
          </a:p>
        </p:txBody>
      </p:sp>
      <p:sp>
        <p:nvSpPr>
          <p:cNvPr id="3" name="スライドのタイトル"/>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スライドのタイトル</a:t>
            </a:r>
          </a:p>
        </p:txBody>
      </p:sp>
      <p:sp>
        <p:nvSpPr>
          <p:cNvPr id="4" name="スライド番号"/>
          <p:cNvSpPr txBox="1">
            <a:spLocks noGrp="1"/>
          </p:cNvSpPr>
          <p:nvPr>
            <p:ph type="sldNum" sz="quarter" idx="2"/>
          </p:nvPr>
        </p:nvSpPr>
        <p:spPr>
          <a:xfrm>
            <a:off x="6333392" y="9234627"/>
            <a:ext cx="331243" cy="273051"/>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1pPr>
      <a:lvl2pPr marL="0" marR="0" indent="4572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2pPr>
      <a:lvl3pPr marL="0" marR="0" indent="9144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3pPr>
      <a:lvl4pPr marL="0" marR="0" indent="13716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4pPr>
      <a:lvl5pPr marL="0" marR="0" indent="18288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5pPr>
      <a:lvl6pPr marL="0" marR="0" indent="22860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6pPr>
      <a:lvl7pPr marL="0" marR="0" indent="27432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7pPr>
      <a:lvl8pPr marL="0" marR="0" indent="32004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8pPr>
      <a:lvl9pPr marL="0" marR="0" indent="3657600" algn="l" defTabSz="1733930" rtl="0" latinLnBrk="0">
        <a:lnSpc>
          <a:spcPct val="80000"/>
        </a:lnSpc>
        <a:spcBef>
          <a:spcPts val="0"/>
        </a:spcBef>
        <a:spcAft>
          <a:spcPts val="0"/>
        </a:spcAft>
        <a:buClrTx/>
        <a:buSzTx/>
        <a:buFontTx/>
        <a:buNone/>
        <a:tabLst/>
        <a:defRPr sz="6000" b="0" i="0" u="none" strike="noStrike" cap="none" spc="-119" baseline="0">
          <a:solidFill>
            <a:srgbClr val="000000"/>
          </a:solidFill>
          <a:uFillTx/>
          <a:latin typeface="+mn-lt"/>
          <a:ea typeface="+mn-ea"/>
          <a:cs typeface="+mn-cs"/>
          <a:sym typeface="ヒラギノ角ゴ ProN W6"/>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ヒラギノ角ゴ ProN W3"/>
          <a:ea typeface="ヒラギノ角ゴ ProN W3"/>
          <a:cs typeface="ヒラギノ角ゴ ProN W3"/>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1pPr>
      <a:lvl2pPr marL="0" marR="0" indent="457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2pPr>
      <a:lvl3pPr marL="0" marR="0" indent="914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3pPr>
      <a:lvl4pPr marL="0" marR="0" indent="1371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4pPr>
      <a:lvl5pPr marL="0" marR="0" indent="18288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5pPr>
      <a:lvl6pPr marL="0" marR="0" indent="22860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6pPr>
      <a:lvl7pPr marL="0" marR="0" indent="2743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7pPr>
      <a:lvl8pPr marL="0" marR="0" indent="3200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8pPr>
      <a:lvl9pPr marL="0" marR="0" indent="3657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1" name="平山 柾耀"/>
          <p:cNvSpPr txBox="1">
            <a:spLocks noGrp="1"/>
          </p:cNvSpPr>
          <p:nvPr>
            <p:ph type="body" idx="21"/>
          </p:nvPr>
        </p:nvSpPr>
        <p:spPr>
          <a:xfrm>
            <a:off x="6396033" y="6248658"/>
            <a:ext cx="5203486" cy="20765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8000"/>
            </a:lvl1pPr>
          </a:lstStyle>
          <a:p>
            <a:r>
              <a:t>平山　柾耀　</a:t>
            </a:r>
          </a:p>
        </p:txBody>
      </p:sp>
      <p:sp>
        <p:nvSpPr>
          <p:cNvPr id="152" name="貸し農地で           町を元気に‼️"/>
          <p:cNvSpPr txBox="1">
            <a:spLocks noGrp="1"/>
          </p:cNvSpPr>
          <p:nvPr>
            <p:ph type="ctrTitle"/>
          </p:nvPr>
        </p:nvSpPr>
        <p:spPr>
          <a:xfrm>
            <a:off x="1431235" y="2809461"/>
            <a:ext cx="8706678" cy="2803091"/>
          </a:xfrm>
          <a:prstGeom prst="rect">
            <a:avLst/>
          </a:prstGeom>
        </p:spPr>
        <p:txBody>
          <a:bodyPr>
            <a:normAutofit fontScale="90000"/>
          </a:bodyPr>
          <a:lstStyle>
            <a:lvl1pPr>
              <a:defRPr sz="9900" spc="-197"/>
            </a:lvl1pPr>
          </a:lstStyle>
          <a:p>
            <a:r>
              <a:rPr dirty="0" err="1" smtClean="0"/>
              <a:t>貸し農地で</a:t>
            </a:r>
            <a:r>
              <a:rPr lang="ja-JP" altLang="en-US" dirty="0" smtClean="0"/>
              <a:t>　　　　　　　　　　　　　　　</a:t>
            </a:r>
            <a:r>
              <a:rPr lang="ja-JP" altLang="en-US" dirty="0"/>
              <a:t>　</a:t>
            </a:r>
            <a:r>
              <a:rPr lang="ja-JP" altLang="en-US" dirty="0" smtClean="0"/>
              <a:t>　　　　　　　　　　　　　</a:t>
            </a:r>
            <a:r>
              <a:rPr lang="ja-JP" altLang="en-US" dirty="0"/>
              <a:t>　</a:t>
            </a:r>
            <a:r>
              <a:rPr lang="en-US" altLang="ja-JP" dirty="0" smtClean="0"/>
              <a:t/>
            </a:r>
            <a:br>
              <a:rPr lang="en-US" altLang="ja-JP" dirty="0" smtClean="0"/>
            </a:br>
            <a:r>
              <a:rPr lang="ja-JP" altLang="en-US" dirty="0"/>
              <a:t>　</a:t>
            </a:r>
            <a:r>
              <a:rPr lang="ja-JP" altLang="en-US" dirty="0" smtClean="0"/>
              <a:t>　　町を元気に！</a:t>
            </a:r>
            <a:r>
              <a:rPr lang="ja-JP" altLang="en-US" dirty="0" smtClean="0"/>
              <a:t>　　　　　</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イメージ" descr="イメージ"/>
          <p:cNvPicPr>
            <a:picLocks noChangeAspect="1"/>
          </p:cNvPicPr>
          <p:nvPr/>
        </p:nvPicPr>
        <p:blipFill>
          <a:blip r:embed="rId3">
            <a:extLst/>
          </a:blip>
          <a:srcRect/>
          <a:stretch>
            <a:fillRect/>
          </a:stretch>
        </p:blipFill>
        <p:spPr>
          <a:xfrm>
            <a:off x="2028156" y="944959"/>
            <a:ext cx="7863682" cy="7863682"/>
          </a:xfrm>
          <a:prstGeom prst="rect">
            <a:avLst/>
          </a:prstGeom>
          <a:ln w="12700">
            <a:miter lim="400000"/>
          </a:ln>
        </p:spPr>
      </p:pic>
      <p:sp>
        <p:nvSpPr>
          <p:cNvPr id="207" name="四角形"/>
          <p:cNvSpPr/>
          <p:nvPr/>
        </p:nvSpPr>
        <p:spPr>
          <a:xfrm rot="2700000">
            <a:off x="5823765" y="-169653"/>
            <a:ext cx="434119" cy="9675410"/>
          </a:xfrm>
          <a:prstGeom prst="rect">
            <a:avLst/>
          </a:prstGeom>
          <a:solidFill>
            <a:srgbClr val="ED220D"/>
          </a:solidFill>
          <a:ln w="12700">
            <a:miter lim="400000"/>
          </a:ln>
        </p:spPr>
        <p:txBody>
          <a:bodyPr lIns="50800" tIns="50800" rIns="50800" bIns="50800" anchor="ctr"/>
          <a:lstStyle/>
          <a:p>
            <a:pPr defTabSz="584200">
              <a:defRPr sz="2200">
                <a:solidFill>
                  <a:srgbClr val="FFFFFF"/>
                </a:solidFill>
              </a:defRPr>
            </a:pPr>
            <a:endParaRPr/>
          </a:p>
        </p:txBody>
      </p:sp>
      <p:sp>
        <p:nvSpPr>
          <p:cNvPr id="208" name="四角形"/>
          <p:cNvSpPr/>
          <p:nvPr/>
        </p:nvSpPr>
        <p:spPr>
          <a:xfrm rot="18900000">
            <a:off x="5802822" y="50219"/>
            <a:ext cx="493226" cy="9784022"/>
          </a:xfrm>
          <a:prstGeom prst="rect">
            <a:avLst/>
          </a:prstGeom>
          <a:solidFill>
            <a:srgbClr val="ED220D"/>
          </a:solidFill>
          <a:ln w="12700">
            <a:miter lim="400000"/>
          </a:ln>
        </p:spPr>
        <p:txBody>
          <a:bodyPr lIns="50800" tIns="50800" rIns="50800" bIns="50800" anchor="ctr"/>
          <a:lstStyle/>
          <a:p>
            <a:pPr defTabSz="584200">
              <a:defRPr sz="2200">
                <a:solidFill>
                  <a:srgbClr val="FFFFFF"/>
                </a:solidFill>
              </a:defRPr>
            </a:pPr>
            <a:endParaRPr/>
          </a:p>
        </p:txBody>
      </p:sp>
      <p:sp>
        <p:nvSpPr>
          <p:cNvPr id="209" name="人が足りない‼︎"/>
          <p:cNvSpPr/>
          <p:nvPr/>
        </p:nvSpPr>
        <p:spPr>
          <a:xfrm>
            <a:off x="-792372" y="216215"/>
            <a:ext cx="14589544" cy="89036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257" y="6010"/>
                </a:lnTo>
                <a:lnTo>
                  <a:pt x="16699" y="1750"/>
                </a:lnTo>
                <a:lnTo>
                  <a:pt x="14709" y="7602"/>
                </a:lnTo>
                <a:lnTo>
                  <a:pt x="20725" y="6444"/>
                </a:lnTo>
                <a:lnTo>
                  <a:pt x="15919" y="10280"/>
                </a:lnTo>
                <a:lnTo>
                  <a:pt x="21600" y="12592"/>
                </a:lnTo>
                <a:lnTo>
                  <a:pt x="15504" y="13194"/>
                </a:lnTo>
                <a:lnTo>
                  <a:pt x="19046" y="18242"/>
                </a:lnTo>
                <a:lnTo>
                  <a:pt x="13596" y="15419"/>
                </a:lnTo>
                <a:lnTo>
                  <a:pt x="13874" y="21600"/>
                </a:lnTo>
                <a:lnTo>
                  <a:pt x="10800" y="16248"/>
                </a:lnTo>
                <a:lnTo>
                  <a:pt x="7726" y="21600"/>
                </a:lnTo>
                <a:lnTo>
                  <a:pt x="8004" y="15419"/>
                </a:lnTo>
                <a:lnTo>
                  <a:pt x="2554" y="18242"/>
                </a:lnTo>
                <a:lnTo>
                  <a:pt x="6096" y="13194"/>
                </a:lnTo>
                <a:lnTo>
                  <a:pt x="0" y="12592"/>
                </a:lnTo>
                <a:lnTo>
                  <a:pt x="5681" y="10280"/>
                </a:lnTo>
                <a:lnTo>
                  <a:pt x="875" y="6444"/>
                </a:lnTo>
                <a:lnTo>
                  <a:pt x="6891" y="7602"/>
                </a:lnTo>
                <a:lnTo>
                  <a:pt x="4901" y="1750"/>
                </a:lnTo>
                <a:lnTo>
                  <a:pt x="9343" y="6010"/>
                </a:lnTo>
                <a:close/>
              </a:path>
            </a:pathLst>
          </a:custGeom>
          <a:solidFill>
            <a:srgbClr val="ED220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584200">
              <a:defRPr sz="7000">
                <a:solidFill>
                  <a:srgbClr val="FFFFFF"/>
                </a:solidFill>
              </a:defRPr>
            </a:pPr>
            <a:r>
              <a:rPr sz="6200"/>
              <a:t>人が足りない‼︎</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09"/>
                                        </p:tgtEl>
                                        <p:attrNameLst>
                                          <p:attrName>style.visibility</p:attrName>
                                        </p:attrNameLst>
                                      </p:cBhvr>
                                      <p:to>
                                        <p:strVal val="visible"/>
                                      </p:to>
                                    </p:set>
                                    <p:anim calcmode="lin" valueType="num">
                                      <p:cBhvr>
                                        <p:cTn id="7" dur="750" fill="hold"/>
                                        <p:tgtEl>
                                          <p:spTgt spid="209"/>
                                        </p:tgtEl>
                                        <p:attrNameLst>
                                          <p:attrName>ppt_w</p:attrName>
                                        </p:attrNameLst>
                                      </p:cBhvr>
                                      <p:tavLst>
                                        <p:tav tm="0">
                                          <p:val>
                                            <p:fltVal val="0"/>
                                          </p:val>
                                        </p:tav>
                                        <p:tav tm="100000">
                                          <p:val>
                                            <p:strVal val="#ppt_w"/>
                                          </p:val>
                                        </p:tav>
                                      </p:tavLst>
                                    </p:anim>
                                    <p:anim calcmode="lin" valueType="num">
                                      <p:cBhvr>
                                        <p:cTn id="8" dur="750" fill="hold"/>
                                        <p:tgtEl>
                                          <p:spTgt spid="2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スライドのタイトル"/>
          <p:cNvSpPr txBox="1">
            <a:spLocks noGrp="1"/>
          </p:cNvSpPr>
          <p:nvPr>
            <p:ph type="title"/>
          </p:nvPr>
        </p:nvSpPr>
        <p:spPr>
          <a:xfrm>
            <a:off x="698500" y="440266"/>
            <a:ext cx="11607800" cy="806851"/>
          </a:xfrm>
          <a:prstGeom prst="rect">
            <a:avLst/>
          </a:prstGeom>
        </p:spPr>
        <p:txBody>
          <a:bodyPr/>
          <a:lstStyle/>
          <a:p>
            <a:pPr defTabSz="1577876">
              <a:defRPr sz="5460" spc="-109"/>
            </a:pPr>
            <a:endParaRPr/>
          </a:p>
        </p:txBody>
      </p:sp>
      <p:sp>
        <p:nvSpPr>
          <p:cNvPr id="214" name="納屋"/>
          <p:cNvSpPr/>
          <p:nvPr/>
        </p:nvSpPr>
        <p:spPr>
          <a:xfrm>
            <a:off x="5117443" y="3887429"/>
            <a:ext cx="3023914" cy="2014449"/>
          </a:xfrm>
          <a:custGeom>
            <a:avLst/>
            <a:gdLst/>
            <a:ahLst/>
            <a:cxnLst>
              <a:cxn ang="0">
                <a:pos x="wd2" y="hd2"/>
              </a:cxn>
              <a:cxn ang="5400000">
                <a:pos x="wd2" y="hd2"/>
              </a:cxn>
              <a:cxn ang="10800000">
                <a:pos x="wd2" y="hd2"/>
              </a:cxn>
              <a:cxn ang="16200000">
                <a:pos x="wd2" y="hd2"/>
              </a:cxn>
            </a:cxnLst>
            <a:rect l="0" t="0" r="r" b="b"/>
            <a:pathLst>
              <a:path w="21600" h="21600" extrusionOk="0">
                <a:moveTo>
                  <a:pt x="14383" y="0"/>
                </a:moveTo>
                <a:lnTo>
                  <a:pt x="7165" y="5655"/>
                </a:lnTo>
                <a:lnTo>
                  <a:pt x="7480" y="6563"/>
                </a:lnTo>
                <a:lnTo>
                  <a:pt x="8491" y="5771"/>
                </a:lnTo>
                <a:lnTo>
                  <a:pt x="8491" y="9701"/>
                </a:lnTo>
                <a:lnTo>
                  <a:pt x="0" y="14458"/>
                </a:lnTo>
                <a:lnTo>
                  <a:pt x="239" y="15417"/>
                </a:lnTo>
                <a:lnTo>
                  <a:pt x="930" y="15030"/>
                </a:lnTo>
                <a:lnTo>
                  <a:pt x="930" y="21600"/>
                </a:lnTo>
                <a:lnTo>
                  <a:pt x="8083" y="21600"/>
                </a:lnTo>
                <a:lnTo>
                  <a:pt x="10341" y="21600"/>
                </a:lnTo>
                <a:lnTo>
                  <a:pt x="11241" y="21600"/>
                </a:lnTo>
                <a:lnTo>
                  <a:pt x="11241" y="13404"/>
                </a:lnTo>
                <a:lnTo>
                  <a:pt x="17523" y="13404"/>
                </a:lnTo>
                <a:lnTo>
                  <a:pt x="17523" y="21600"/>
                </a:lnTo>
                <a:lnTo>
                  <a:pt x="20468" y="21600"/>
                </a:lnTo>
                <a:lnTo>
                  <a:pt x="20468" y="5923"/>
                </a:lnTo>
                <a:lnTo>
                  <a:pt x="21285" y="6563"/>
                </a:lnTo>
                <a:lnTo>
                  <a:pt x="21600" y="5655"/>
                </a:lnTo>
                <a:lnTo>
                  <a:pt x="14383" y="0"/>
                </a:lnTo>
                <a:close/>
                <a:moveTo>
                  <a:pt x="13102" y="5002"/>
                </a:moveTo>
                <a:lnTo>
                  <a:pt x="15663" y="5002"/>
                </a:lnTo>
                <a:lnTo>
                  <a:pt x="15663" y="8475"/>
                </a:lnTo>
                <a:lnTo>
                  <a:pt x="13102" y="8475"/>
                </a:lnTo>
                <a:lnTo>
                  <a:pt x="13102" y="5002"/>
                </a:lnTo>
                <a:close/>
                <a:moveTo>
                  <a:pt x="12115" y="14124"/>
                </a:moveTo>
                <a:lnTo>
                  <a:pt x="14142" y="16818"/>
                </a:lnTo>
                <a:lnTo>
                  <a:pt x="14142" y="14124"/>
                </a:lnTo>
                <a:lnTo>
                  <a:pt x="12115" y="14124"/>
                </a:lnTo>
                <a:close/>
                <a:moveTo>
                  <a:pt x="14624" y="14124"/>
                </a:moveTo>
                <a:lnTo>
                  <a:pt x="14624" y="16818"/>
                </a:lnTo>
                <a:lnTo>
                  <a:pt x="16649" y="14124"/>
                </a:lnTo>
                <a:lnTo>
                  <a:pt x="14624" y="14124"/>
                </a:lnTo>
                <a:close/>
                <a:moveTo>
                  <a:pt x="11722" y="14567"/>
                </a:moveTo>
                <a:lnTo>
                  <a:pt x="11722" y="20674"/>
                </a:lnTo>
                <a:lnTo>
                  <a:pt x="14020" y="17619"/>
                </a:lnTo>
                <a:lnTo>
                  <a:pt x="11722" y="14567"/>
                </a:lnTo>
                <a:close/>
                <a:moveTo>
                  <a:pt x="17043" y="14567"/>
                </a:moveTo>
                <a:lnTo>
                  <a:pt x="14745" y="17619"/>
                </a:lnTo>
                <a:lnTo>
                  <a:pt x="17043" y="20674"/>
                </a:lnTo>
                <a:lnTo>
                  <a:pt x="17043" y="14567"/>
                </a:lnTo>
                <a:close/>
                <a:moveTo>
                  <a:pt x="14142" y="18424"/>
                </a:moveTo>
                <a:lnTo>
                  <a:pt x="11763" y="21585"/>
                </a:lnTo>
                <a:lnTo>
                  <a:pt x="14142" y="21585"/>
                </a:lnTo>
                <a:lnTo>
                  <a:pt x="14142" y="18424"/>
                </a:lnTo>
                <a:close/>
                <a:moveTo>
                  <a:pt x="14624" y="18424"/>
                </a:moveTo>
                <a:lnTo>
                  <a:pt x="14624" y="21585"/>
                </a:lnTo>
                <a:lnTo>
                  <a:pt x="17002" y="21585"/>
                </a:lnTo>
                <a:lnTo>
                  <a:pt x="14624" y="18424"/>
                </a:lnTo>
                <a:close/>
              </a:path>
            </a:pathLst>
          </a:cu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pic>
        <p:nvPicPr>
          <p:cNvPr id="215" name="イメージ" descr="イメージ"/>
          <p:cNvPicPr>
            <a:picLocks noChangeAspect="1"/>
          </p:cNvPicPr>
          <p:nvPr/>
        </p:nvPicPr>
        <p:blipFill>
          <a:blip r:embed="rId3">
            <a:extLst/>
          </a:blip>
          <a:srcRect/>
          <a:stretch>
            <a:fillRect/>
          </a:stretch>
        </p:blipFill>
        <p:spPr>
          <a:xfrm>
            <a:off x="432805" y="1839749"/>
            <a:ext cx="2428045" cy="2428046"/>
          </a:xfrm>
          <a:prstGeom prst="rect">
            <a:avLst/>
          </a:prstGeom>
          <a:ln w="12700">
            <a:miter lim="400000"/>
          </a:ln>
        </p:spPr>
      </p:pic>
      <p:pic>
        <p:nvPicPr>
          <p:cNvPr id="216" name="イメージ" descr="イメージ"/>
          <p:cNvPicPr>
            <a:picLocks noChangeAspect="1"/>
          </p:cNvPicPr>
          <p:nvPr/>
        </p:nvPicPr>
        <p:blipFill>
          <a:blip r:embed="rId4">
            <a:extLst/>
          </a:blip>
          <a:stretch>
            <a:fillRect/>
          </a:stretch>
        </p:blipFill>
        <p:spPr>
          <a:xfrm>
            <a:off x="418085" y="7202010"/>
            <a:ext cx="2457522" cy="2281984"/>
          </a:xfrm>
          <a:prstGeom prst="rect">
            <a:avLst/>
          </a:prstGeom>
          <a:ln w="12700">
            <a:miter lim="400000"/>
          </a:ln>
        </p:spPr>
      </p:pic>
      <p:sp>
        <p:nvSpPr>
          <p:cNvPr id="217" name="矢印"/>
          <p:cNvSpPr/>
          <p:nvPr/>
        </p:nvSpPr>
        <p:spPr>
          <a:xfrm rot="8100000">
            <a:off x="2907051" y="6817236"/>
            <a:ext cx="1905001" cy="830882"/>
          </a:xfrm>
          <a:prstGeom prst="rightArrow">
            <a:avLst>
              <a:gd name="adj1" fmla="val 45012"/>
              <a:gd name="adj2" fmla="val 151708"/>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
        <p:nvSpPr>
          <p:cNvPr id="218" name="矢印"/>
          <p:cNvSpPr/>
          <p:nvPr/>
        </p:nvSpPr>
        <p:spPr>
          <a:xfrm rot="13500000">
            <a:off x="2767231" y="4113998"/>
            <a:ext cx="2210712" cy="938293"/>
          </a:xfrm>
          <a:prstGeom prst="rightArrow">
            <a:avLst>
              <a:gd name="adj1" fmla="val 32000"/>
              <a:gd name="adj2" fmla="val 129938"/>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pic>
        <p:nvPicPr>
          <p:cNvPr id="219" name="イメージ" descr="イメージ"/>
          <p:cNvPicPr>
            <a:picLocks noChangeAspect="1"/>
          </p:cNvPicPr>
          <p:nvPr/>
        </p:nvPicPr>
        <p:blipFill>
          <a:blip r:embed="rId5">
            <a:extLst/>
          </a:blip>
          <a:stretch>
            <a:fillRect/>
          </a:stretch>
        </p:blipFill>
        <p:spPr>
          <a:xfrm>
            <a:off x="8259017" y="3383686"/>
            <a:ext cx="4809068" cy="4809068"/>
          </a:xfrm>
          <a:prstGeom prst="rect">
            <a:avLst/>
          </a:prstGeom>
          <a:ln w="12700">
            <a:miter lim="400000"/>
          </a:ln>
        </p:spPr>
      </p:pic>
      <p:sp>
        <p:nvSpPr>
          <p:cNvPr id="220" name="五ヶ瀬  カンパニー"/>
          <p:cNvSpPr txBox="1"/>
          <p:nvPr/>
        </p:nvSpPr>
        <p:spPr>
          <a:xfrm>
            <a:off x="9558446" y="4327524"/>
            <a:ext cx="2210317" cy="1098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100">
                <a:solidFill>
                  <a:srgbClr val="669D34"/>
                </a:solidFill>
              </a:defRPr>
            </a:lvl1pPr>
          </a:lstStyle>
          <a:p>
            <a:r>
              <a:t>五ヶ瀬　　カンパニー</a:t>
            </a:r>
          </a:p>
        </p:txBody>
      </p:sp>
      <p:sp>
        <p:nvSpPr>
          <p:cNvPr id="221" name="一緒に働いて くれる人募集中"/>
          <p:cNvSpPr txBox="1"/>
          <p:nvPr/>
        </p:nvSpPr>
        <p:spPr>
          <a:xfrm>
            <a:off x="9704081" y="5419973"/>
            <a:ext cx="1919047" cy="73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000"/>
            </a:lvl1pPr>
          </a:lstStyle>
          <a:p>
            <a:r>
              <a:t>一緒に働いて　くれる人募集中</a:t>
            </a:r>
          </a:p>
        </p:txBody>
      </p:sp>
      <p:sp>
        <p:nvSpPr>
          <p:cNvPr id="222" name="場所‥○✖︎○○ー✖︎✖︎○✖︎○"/>
          <p:cNvSpPr txBox="1"/>
          <p:nvPr/>
        </p:nvSpPr>
        <p:spPr>
          <a:xfrm>
            <a:off x="9839351" y="6497657"/>
            <a:ext cx="1761367" cy="6326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場所‥○✖︎○○ー✖︎✖︎○✖︎○</a:t>
            </a:r>
          </a:p>
        </p:txBody>
      </p:sp>
      <p:sp>
        <p:nvSpPr>
          <p:cNvPr id="223" name="五ヶ瀬町"/>
          <p:cNvSpPr txBox="1"/>
          <p:nvPr/>
        </p:nvSpPr>
        <p:spPr>
          <a:xfrm>
            <a:off x="10256484" y="7127143"/>
            <a:ext cx="927101" cy="30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五ヶ瀬町</a:t>
            </a:r>
          </a:p>
        </p:txBody>
      </p:sp>
      <p:sp>
        <p:nvSpPr>
          <p:cNvPr id="224" name="五ケ瀬カンパニー"/>
          <p:cNvSpPr/>
          <p:nvPr/>
        </p:nvSpPr>
        <p:spPr>
          <a:xfrm>
            <a:off x="3651107" y="2515750"/>
            <a:ext cx="5702586" cy="1076081"/>
          </a:xfrm>
          <a:prstGeom prst="rect">
            <a:avLst/>
          </a:prstGeom>
          <a:solidFill>
            <a:srgbClr val="FEFB4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a:lnSpc>
                <a:spcPct val="80000"/>
              </a:lnSpc>
              <a:defRPr sz="6300" spc="-126">
                <a:solidFill>
                  <a:srgbClr val="669D34"/>
                </a:solidFill>
                <a:latin typeface="+mn-lt"/>
                <a:ea typeface="+mn-ea"/>
                <a:cs typeface="+mn-cs"/>
                <a:sym typeface="ヒラギノ角ゴ ProN W6"/>
              </a:defRPr>
            </a:pPr>
            <a:r>
              <a:rPr sz="4900" spc="-97"/>
              <a:t>五ケ瀬カ</a:t>
            </a:r>
            <a:r>
              <a:rPr sz="5100" spc="-102"/>
              <a:t>ンパニー</a:t>
            </a:r>
          </a:p>
        </p:txBody>
      </p:sp>
      <p:sp>
        <p:nvSpPr>
          <p:cNvPr id="225" name="農福連携"/>
          <p:cNvSpPr/>
          <p:nvPr/>
        </p:nvSpPr>
        <p:spPr>
          <a:xfrm>
            <a:off x="-1" y="1151038"/>
            <a:ext cx="13004801" cy="84176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210" y="6172"/>
                </a:lnTo>
                <a:lnTo>
                  <a:pt x="16699" y="1750"/>
                </a:lnTo>
                <a:lnTo>
                  <a:pt x="14582" y="7712"/>
                </a:lnTo>
                <a:lnTo>
                  <a:pt x="20725" y="6444"/>
                </a:lnTo>
                <a:lnTo>
                  <a:pt x="15754" y="10304"/>
                </a:lnTo>
                <a:lnTo>
                  <a:pt x="21600" y="12592"/>
                </a:lnTo>
                <a:lnTo>
                  <a:pt x="15353" y="13124"/>
                </a:lnTo>
                <a:lnTo>
                  <a:pt x="19046" y="18242"/>
                </a:lnTo>
                <a:lnTo>
                  <a:pt x="13506" y="15277"/>
                </a:lnTo>
                <a:lnTo>
                  <a:pt x="13874" y="21600"/>
                </a:lnTo>
                <a:lnTo>
                  <a:pt x="10800" y="16080"/>
                </a:lnTo>
                <a:lnTo>
                  <a:pt x="7726" y="21600"/>
                </a:lnTo>
                <a:lnTo>
                  <a:pt x="8094" y="15277"/>
                </a:lnTo>
                <a:lnTo>
                  <a:pt x="2554" y="18242"/>
                </a:lnTo>
                <a:lnTo>
                  <a:pt x="6247" y="13124"/>
                </a:lnTo>
                <a:lnTo>
                  <a:pt x="0" y="12592"/>
                </a:lnTo>
                <a:lnTo>
                  <a:pt x="5846" y="10304"/>
                </a:lnTo>
                <a:lnTo>
                  <a:pt x="875" y="6444"/>
                </a:lnTo>
                <a:lnTo>
                  <a:pt x="7018" y="7712"/>
                </a:lnTo>
                <a:lnTo>
                  <a:pt x="4901" y="1750"/>
                </a:lnTo>
                <a:lnTo>
                  <a:pt x="9390" y="6172"/>
                </a:lnTo>
                <a:close/>
              </a:path>
            </a:pathLst>
          </a:custGeom>
          <a:solidFill>
            <a:srgbClr val="ED220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584200">
              <a:defRPr sz="11000">
                <a:solidFill>
                  <a:srgbClr val="FFFFFF"/>
                </a:solidFill>
              </a:defRPr>
            </a:lvl1pPr>
          </a:lstStyle>
          <a:p>
            <a:r>
              <a:t>農福連携</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25"/>
                                        </p:tgtEl>
                                        <p:attrNameLst>
                                          <p:attrName>style.visibility</p:attrName>
                                        </p:attrNameLst>
                                      </p:cBhvr>
                                      <p:to>
                                        <p:strVal val="visible"/>
                                      </p:to>
                                    </p:set>
                                    <p:anim calcmode="lin" valueType="num">
                                      <p:cBhvr>
                                        <p:cTn id="7" dur="750" fill="hold"/>
                                        <p:tgtEl>
                                          <p:spTgt spid="225"/>
                                        </p:tgtEl>
                                        <p:attrNameLst>
                                          <p:attrName>ppt_w</p:attrName>
                                        </p:attrNameLst>
                                      </p:cBhvr>
                                      <p:tavLst>
                                        <p:tav tm="0">
                                          <p:val>
                                            <p:fltVal val="0"/>
                                          </p:val>
                                        </p:tav>
                                        <p:tav tm="100000">
                                          <p:val>
                                            <p:strVal val="#ppt_w"/>
                                          </p:val>
                                        </p:tav>
                                      </p:tavLst>
                                    </p:anim>
                                    <p:anim calcmode="lin" valueType="num">
                                      <p:cBhvr>
                                        <p:cTn id="8" dur="750" fill="hold"/>
                                        <p:tgtEl>
                                          <p:spTgt spid="2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新しい雇用の形"/>
          <p:cNvSpPr txBox="1">
            <a:spLocks noGrp="1"/>
          </p:cNvSpPr>
          <p:nvPr>
            <p:ph type="title"/>
          </p:nvPr>
        </p:nvSpPr>
        <p:spPr>
          <a:prstGeom prst="rect">
            <a:avLst/>
          </a:prstGeom>
        </p:spPr>
        <p:txBody>
          <a:bodyPr/>
          <a:lstStyle/>
          <a:p>
            <a:r>
              <a:t>新しい雇用の形</a:t>
            </a:r>
          </a:p>
        </p:txBody>
      </p:sp>
      <p:sp>
        <p:nvSpPr>
          <p:cNvPr id="230" name="報酬…"/>
          <p:cNvSpPr txBox="1">
            <a:spLocks noGrp="1"/>
          </p:cNvSpPr>
          <p:nvPr>
            <p:ph type="body" idx="21"/>
          </p:nvPr>
        </p:nvSpPr>
        <p:spPr>
          <a:xfrm>
            <a:off x="90886" y="1579413"/>
            <a:ext cx="12823028" cy="770702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sz="6300"/>
            </a:pPr>
            <a:r>
              <a:t>　　　　　　　　　　　　　　　　　　　　　　　</a:t>
            </a:r>
          </a:p>
          <a:p>
            <a:pPr>
              <a:defRPr sz="6300"/>
            </a:pPr>
            <a:r>
              <a:t>　　　　　　　　　　　　　　　　　</a:t>
            </a:r>
          </a:p>
          <a:p>
            <a:pPr>
              <a:defRPr sz="6300"/>
            </a:pPr>
            <a:r>
              <a:t>　　　　報酬　　　　　　</a:t>
            </a:r>
          </a:p>
          <a:p>
            <a:pPr>
              <a:defRPr sz="6300"/>
            </a:pPr>
            <a:r>
              <a:t>　　　　　　　　　　就労</a:t>
            </a:r>
          </a:p>
        </p:txBody>
      </p:sp>
      <p:sp>
        <p:nvSpPr>
          <p:cNvPr id="231" name="障害のある人たち"/>
          <p:cNvSpPr/>
          <p:nvPr/>
        </p:nvSpPr>
        <p:spPr>
          <a:xfrm>
            <a:off x="4334673" y="7182846"/>
            <a:ext cx="4335455" cy="1647934"/>
          </a:xfrm>
          <a:prstGeom prst="roundRect">
            <a:avLst>
              <a:gd name="adj" fmla="val 11560"/>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584200">
              <a:defRPr sz="4500">
                <a:solidFill>
                  <a:srgbClr val="FFFFFF"/>
                </a:solidFill>
              </a:defRPr>
            </a:lvl1pPr>
          </a:lstStyle>
          <a:p>
            <a:r>
              <a:rPr dirty="0" err="1" smtClean="0"/>
              <a:t>障害の</a:t>
            </a:r>
            <a:endParaRPr lang="en-US" dirty="0" smtClean="0"/>
          </a:p>
          <a:p>
            <a:r>
              <a:rPr dirty="0" err="1" smtClean="0"/>
              <a:t>ある人たち</a:t>
            </a:r>
            <a:endParaRPr dirty="0"/>
          </a:p>
        </p:txBody>
      </p:sp>
      <p:sp>
        <p:nvSpPr>
          <p:cNvPr id="232" name="五ヶ瀬     カンパニー"/>
          <p:cNvSpPr/>
          <p:nvPr/>
        </p:nvSpPr>
        <p:spPr>
          <a:xfrm>
            <a:off x="4330000" y="1493845"/>
            <a:ext cx="4344800" cy="1830185"/>
          </a:xfrm>
          <a:prstGeom prst="roundRect">
            <a:avLst>
              <a:gd name="adj" fmla="val 10000"/>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584200">
              <a:defRPr sz="4600">
                <a:solidFill>
                  <a:srgbClr val="FFFFFF"/>
                </a:solidFill>
              </a:defRPr>
            </a:lvl1pPr>
          </a:lstStyle>
          <a:p>
            <a:r>
              <a:rPr dirty="0" err="1" smtClean="0"/>
              <a:t>五ヶ瀬</a:t>
            </a:r>
            <a:endParaRPr lang="en-US" dirty="0" smtClean="0"/>
          </a:p>
          <a:p>
            <a:r>
              <a:rPr dirty="0" err="1" smtClean="0"/>
              <a:t>カンパニ</a:t>
            </a:r>
            <a:r>
              <a:rPr dirty="0" smtClean="0"/>
              <a:t>ー</a:t>
            </a:r>
            <a:endParaRPr dirty="0"/>
          </a:p>
        </p:txBody>
      </p:sp>
      <p:sp>
        <p:nvSpPr>
          <p:cNvPr id="233" name="矢印"/>
          <p:cNvSpPr/>
          <p:nvPr/>
        </p:nvSpPr>
        <p:spPr>
          <a:xfrm rot="5400000">
            <a:off x="3535576" y="4906146"/>
            <a:ext cx="3554743" cy="694584"/>
          </a:xfrm>
          <a:prstGeom prst="rightArrow">
            <a:avLst>
              <a:gd name="adj1" fmla="val 14825"/>
              <a:gd name="adj2" fmla="val 177650"/>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
        <p:nvSpPr>
          <p:cNvPr id="234" name="矢印"/>
          <p:cNvSpPr/>
          <p:nvPr/>
        </p:nvSpPr>
        <p:spPr>
          <a:xfrm rot="5400000">
            <a:off x="5817411" y="4748895"/>
            <a:ext cx="3814107" cy="749721"/>
          </a:xfrm>
          <a:custGeom>
            <a:avLst/>
            <a:gdLst/>
            <a:ahLst/>
            <a:cxnLst>
              <a:cxn ang="0">
                <a:pos x="wd2" y="hd2"/>
              </a:cxn>
              <a:cxn ang="5400000">
                <a:pos x="wd2" y="hd2"/>
              </a:cxn>
              <a:cxn ang="10800000">
                <a:pos x="wd2" y="hd2"/>
              </a:cxn>
              <a:cxn ang="16200000">
                <a:pos x="wd2" y="hd2"/>
              </a:cxn>
            </a:cxnLst>
            <a:rect l="0" t="0" r="r" b="b"/>
            <a:pathLst>
              <a:path w="21600" h="21600" extrusionOk="0">
                <a:moveTo>
                  <a:pt x="8193" y="12548"/>
                </a:moveTo>
                <a:lnTo>
                  <a:pt x="8193" y="21600"/>
                </a:lnTo>
                <a:lnTo>
                  <a:pt x="0" y="10800"/>
                </a:lnTo>
                <a:lnTo>
                  <a:pt x="8193" y="0"/>
                </a:lnTo>
                <a:lnTo>
                  <a:pt x="8193" y="9052"/>
                </a:lnTo>
                <a:lnTo>
                  <a:pt x="21600" y="9052"/>
                </a:lnTo>
                <a:lnTo>
                  <a:pt x="21600" y="12548"/>
                </a:lnTo>
                <a:close/>
              </a:path>
            </a:pathLst>
          </a:cu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五ヶ瀬の雇用がアップ‼︎"/>
          <p:cNvSpPr txBox="1">
            <a:spLocks noGrp="1"/>
          </p:cNvSpPr>
          <p:nvPr>
            <p:ph type="body" idx="21"/>
          </p:nvPr>
        </p:nvSpPr>
        <p:spPr>
          <a:xfrm>
            <a:off x="698499" y="1831728"/>
            <a:ext cx="11607802" cy="72584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3500"/>
            </a:lvl1pPr>
          </a:lstStyle>
          <a:p>
            <a:r>
              <a:t>五ヶ瀬の雇用がアップ‼︎</a:t>
            </a:r>
          </a:p>
        </p:txBody>
      </p:sp>
      <p:sp>
        <p:nvSpPr>
          <p:cNvPr id="239" name="その結果…"/>
          <p:cNvSpPr txBox="1">
            <a:spLocks noGrp="1"/>
          </p:cNvSpPr>
          <p:nvPr>
            <p:ph type="title"/>
          </p:nvPr>
        </p:nvSpPr>
        <p:spPr>
          <a:prstGeom prst="rect">
            <a:avLst/>
          </a:prstGeom>
        </p:spPr>
        <p:txBody>
          <a:bodyPr/>
          <a:lstStyle/>
          <a:p>
            <a:r>
              <a:t>その結果…</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貸し農地の面積"/>
          <p:cNvSpPr txBox="1">
            <a:spLocks noGrp="1"/>
          </p:cNvSpPr>
          <p:nvPr>
            <p:ph type="title"/>
          </p:nvPr>
        </p:nvSpPr>
        <p:spPr>
          <a:xfrm>
            <a:off x="698500" y="440266"/>
            <a:ext cx="11607800" cy="806851"/>
          </a:xfrm>
          <a:prstGeom prst="rect">
            <a:avLst/>
          </a:prstGeom>
        </p:spPr>
        <p:txBody>
          <a:bodyPr/>
          <a:lstStyle>
            <a:lvl1pPr defTabSz="1577876">
              <a:defRPr sz="5460" spc="-109"/>
            </a:lvl1pPr>
          </a:lstStyle>
          <a:p>
            <a:r>
              <a:t>貸し農地の面積</a:t>
            </a:r>
          </a:p>
        </p:txBody>
      </p:sp>
      <p:sp>
        <p:nvSpPr>
          <p:cNvPr id="244" name="８㎡"/>
          <p:cNvSpPr/>
          <p:nvPr/>
        </p:nvSpPr>
        <p:spPr>
          <a:xfrm>
            <a:off x="411464" y="3129038"/>
            <a:ext cx="1905001" cy="4113674"/>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584200">
              <a:defRPr sz="4000">
                <a:solidFill>
                  <a:srgbClr val="FFFFFF"/>
                </a:solidFill>
              </a:defRPr>
            </a:lvl1pPr>
          </a:lstStyle>
          <a:p>
            <a:r>
              <a:t>８㎡</a:t>
            </a:r>
          </a:p>
        </p:txBody>
      </p:sp>
      <p:sp>
        <p:nvSpPr>
          <p:cNvPr id="245" name="矢印"/>
          <p:cNvSpPr/>
          <p:nvPr/>
        </p:nvSpPr>
        <p:spPr>
          <a:xfrm>
            <a:off x="2517095" y="4492950"/>
            <a:ext cx="1905001" cy="767699"/>
          </a:xfrm>
          <a:prstGeom prst="rightArrow">
            <a:avLst>
              <a:gd name="adj1" fmla="val 32000"/>
              <a:gd name="adj2" fmla="val 158812"/>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
        <p:nvSpPr>
          <p:cNvPr id="246" name="15㎡"/>
          <p:cNvSpPr/>
          <p:nvPr/>
        </p:nvSpPr>
        <p:spPr>
          <a:xfrm>
            <a:off x="4824664" y="1855729"/>
            <a:ext cx="2249626" cy="5827868"/>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584200">
              <a:defRPr sz="4000">
                <a:solidFill>
                  <a:srgbClr val="FFFFFF"/>
                </a:solidFill>
              </a:defRPr>
            </a:lvl1pPr>
          </a:lstStyle>
          <a:p>
            <a:r>
              <a:t>15㎡</a:t>
            </a:r>
          </a:p>
        </p:txBody>
      </p:sp>
      <p:sp>
        <p:nvSpPr>
          <p:cNvPr id="247" name="矢印"/>
          <p:cNvSpPr/>
          <p:nvPr/>
        </p:nvSpPr>
        <p:spPr>
          <a:xfrm>
            <a:off x="7476858" y="4278676"/>
            <a:ext cx="1905001" cy="981974"/>
          </a:xfrm>
          <a:prstGeom prst="rightArrow">
            <a:avLst>
              <a:gd name="adj1" fmla="val 32000"/>
              <a:gd name="adj2" fmla="val 124158"/>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
        <p:nvSpPr>
          <p:cNvPr id="248" name="24㎡"/>
          <p:cNvSpPr/>
          <p:nvPr/>
        </p:nvSpPr>
        <p:spPr>
          <a:xfrm>
            <a:off x="9582488" y="1324159"/>
            <a:ext cx="3108233" cy="7105282"/>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584200">
              <a:defRPr sz="5000">
                <a:solidFill>
                  <a:srgbClr val="FFFFFF"/>
                </a:solidFill>
              </a:defRPr>
            </a:lvl1pPr>
          </a:lstStyle>
          <a:p>
            <a:r>
              <a:t>24㎡</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必要な農作業具"/>
          <p:cNvSpPr txBox="1">
            <a:spLocks noGrp="1"/>
          </p:cNvSpPr>
          <p:nvPr>
            <p:ph type="title"/>
          </p:nvPr>
        </p:nvSpPr>
        <p:spPr>
          <a:xfrm>
            <a:off x="698500" y="440266"/>
            <a:ext cx="11607800" cy="806851"/>
          </a:xfrm>
          <a:prstGeom prst="rect">
            <a:avLst/>
          </a:prstGeom>
        </p:spPr>
        <p:txBody>
          <a:bodyPr/>
          <a:lstStyle>
            <a:lvl1pPr defTabSz="1577876">
              <a:defRPr sz="5460" spc="-109"/>
            </a:lvl1pPr>
          </a:lstStyle>
          <a:p>
            <a:r>
              <a:t>必要な農作業具</a:t>
            </a:r>
          </a:p>
        </p:txBody>
      </p:sp>
      <p:pic>
        <p:nvPicPr>
          <p:cNvPr id="253" name="イメージ" descr="イメージ"/>
          <p:cNvPicPr>
            <a:picLocks noChangeAspect="1"/>
          </p:cNvPicPr>
          <p:nvPr/>
        </p:nvPicPr>
        <p:blipFill>
          <a:blip r:embed="rId3">
            <a:extLst/>
          </a:blip>
          <a:stretch>
            <a:fillRect/>
          </a:stretch>
        </p:blipFill>
        <p:spPr>
          <a:xfrm>
            <a:off x="843269" y="2047336"/>
            <a:ext cx="7524734" cy="5643550"/>
          </a:xfrm>
          <a:prstGeom prst="rect">
            <a:avLst/>
          </a:prstGeom>
          <a:ln w="12700">
            <a:miter lim="400000"/>
          </a:ln>
        </p:spPr>
      </p:pic>
      <p:sp>
        <p:nvSpPr>
          <p:cNvPr id="254" name="スコップ"/>
          <p:cNvSpPr txBox="1"/>
          <p:nvPr/>
        </p:nvSpPr>
        <p:spPr>
          <a:xfrm>
            <a:off x="9906051" y="6408259"/>
            <a:ext cx="2110741"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latin typeface="ヒラギノ丸ゴ ProN W4"/>
                <a:ea typeface="ヒラギノ丸ゴ ProN W4"/>
                <a:cs typeface="ヒラギノ丸ゴ ProN W4"/>
                <a:sym typeface="ヒラギノ丸ゴ ProN W4"/>
              </a:defRPr>
            </a:lvl1pPr>
          </a:lstStyle>
          <a:p>
            <a:r>
              <a:t>スコップ</a:t>
            </a:r>
          </a:p>
        </p:txBody>
      </p:sp>
      <p:sp>
        <p:nvSpPr>
          <p:cNvPr id="255" name="レーキ"/>
          <p:cNvSpPr txBox="1"/>
          <p:nvPr/>
        </p:nvSpPr>
        <p:spPr>
          <a:xfrm>
            <a:off x="10142271" y="4728766"/>
            <a:ext cx="1638301"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latin typeface="ヒラギノ丸ゴ ProN W4"/>
                <a:ea typeface="ヒラギノ丸ゴ ProN W4"/>
                <a:cs typeface="ヒラギノ丸ゴ ProN W4"/>
                <a:sym typeface="ヒラギノ丸ゴ ProN W4"/>
              </a:defRPr>
            </a:lvl1pPr>
          </a:lstStyle>
          <a:p>
            <a:r>
              <a:t>レーキ</a:t>
            </a:r>
          </a:p>
        </p:txBody>
      </p:sp>
      <p:sp>
        <p:nvSpPr>
          <p:cNvPr id="256" name="農業用はさみ"/>
          <p:cNvSpPr txBox="1"/>
          <p:nvPr/>
        </p:nvSpPr>
        <p:spPr>
          <a:xfrm>
            <a:off x="9380271" y="3522888"/>
            <a:ext cx="3162301"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latin typeface="ヒラギノ丸ゴ ProN W4"/>
                <a:ea typeface="ヒラギノ丸ゴ ProN W4"/>
                <a:cs typeface="ヒラギノ丸ゴ ProN W4"/>
                <a:sym typeface="ヒラギノ丸ゴ ProN W4"/>
              </a:defRPr>
            </a:lvl1pPr>
          </a:lstStyle>
          <a:p>
            <a:r>
              <a:t>農業用はさみ</a:t>
            </a:r>
          </a:p>
        </p:txBody>
      </p:sp>
      <p:sp>
        <p:nvSpPr>
          <p:cNvPr id="257" name="クワ"/>
          <p:cNvSpPr txBox="1"/>
          <p:nvPr/>
        </p:nvSpPr>
        <p:spPr>
          <a:xfrm>
            <a:off x="10165106" y="2080202"/>
            <a:ext cx="1592632"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000">
                <a:latin typeface="ヒラギノ丸ゴ ProN W4"/>
                <a:ea typeface="ヒラギノ丸ゴ ProN W4"/>
                <a:cs typeface="ヒラギノ丸ゴ ProN W4"/>
                <a:sym typeface="ヒラギノ丸ゴ ProN W4"/>
              </a:defRPr>
            </a:lvl1pPr>
          </a:lstStyle>
          <a:p>
            <a:r>
              <a:t>クワ</a:t>
            </a:r>
          </a:p>
        </p:txBody>
      </p:sp>
      <p:sp>
        <p:nvSpPr>
          <p:cNvPr id="258" name="線"/>
          <p:cNvSpPr/>
          <p:nvPr/>
        </p:nvSpPr>
        <p:spPr>
          <a:xfrm flipV="1">
            <a:off x="6522227" y="2390654"/>
            <a:ext cx="3924002" cy="1554455"/>
          </a:xfrm>
          <a:prstGeom prst="line">
            <a:avLst/>
          </a:prstGeom>
          <a:ln w="25400">
            <a:solidFill>
              <a:srgbClr val="07AED5"/>
            </a:solidFill>
            <a:miter lim="400000"/>
          </a:ln>
        </p:spPr>
        <p:txBody>
          <a:bodyPr lIns="50800" tIns="50800" rIns="50800" bIns="50800" anchor="ctr"/>
          <a:lstStyle/>
          <a:p>
            <a:endParaRPr/>
          </a:p>
        </p:txBody>
      </p:sp>
      <p:sp>
        <p:nvSpPr>
          <p:cNvPr id="259" name="線"/>
          <p:cNvSpPr/>
          <p:nvPr/>
        </p:nvSpPr>
        <p:spPr>
          <a:xfrm flipV="1">
            <a:off x="5370026" y="3833340"/>
            <a:ext cx="4066703" cy="1905001"/>
          </a:xfrm>
          <a:prstGeom prst="line">
            <a:avLst/>
          </a:prstGeom>
          <a:ln w="25400">
            <a:solidFill>
              <a:srgbClr val="07AED5"/>
            </a:solidFill>
            <a:miter lim="400000"/>
          </a:ln>
        </p:spPr>
        <p:txBody>
          <a:bodyPr lIns="50800" tIns="50800" rIns="50800" bIns="50800" anchor="ctr"/>
          <a:lstStyle/>
          <a:p>
            <a:endParaRPr/>
          </a:p>
        </p:txBody>
      </p:sp>
      <p:sp>
        <p:nvSpPr>
          <p:cNvPr id="260" name="線"/>
          <p:cNvSpPr/>
          <p:nvPr/>
        </p:nvSpPr>
        <p:spPr>
          <a:xfrm>
            <a:off x="7787076" y="4597126"/>
            <a:ext cx="2032000" cy="377429"/>
          </a:xfrm>
          <a:prstGeom prst="line">
            <a:avLst/>
          </a:prstGeom>
          <a:ln w="25400">
            <a:solidFill>
              <a:srgbClr val="07AED5"/>
            </a:solidFill>
            <a:miter lim="400000"/>
          </a:ln>
        </p:spPr>
        <p:txBody>
          <a:bodyPr lIns="50800" tIns="50800" rIns="50800" bIns="50800" anchor="ctr"/>
          <a:lstStyle/>
          <a:p>
            <a:endParaRPr/>
          </a:p>
        </p:txBody>
      </p:sp>
      <p:sp>
        <p:nvSpPr>
          <p:cNvPr id="261" name="線"/>
          <p:cNvSpPr/>
          <p:nvPr/>
        </p:nvSpPr>
        <p:spPr>
          <a:xfrm>
            <a:off x="7076017" y="5450782"/>
            <a:ext cx="2816422" cy="1261603"/>
          </a:xfrm>
          <a:prstGeom prst="line">
            <a:avLst/>
          </a:prstGeom>
          <a:ln w="25400">
            <a:solidFill>
              <a:srgbClr val="07AED5"/>
            </a:solidFill>
            <a:miter lim="400000"/>
          </a:ln>
        </p:spPr>
        <p:txBody>
          <a:bodyPr lIns="50800" tIns="50800" rIns="50800" bIns="50800" anchor="ctr"/>
          <a:lstStyle/>
          <a:p>
            <a:endParaRPr/>
          </a:p>
        </p:txBody>
      </p:sp>
      <p:grpSp>
        <p:nvGrpSpPr>
          <p:cNvPr id="267" name="描画"/>
          <p:cNvGrpSpPr/>
          <p:nvPr/>
        </p:nvGrpSpPr>
        <p:grpSpPr>
          <a:xfrm>
            <a:off x="5228749" y="3906063"/>
            <a:ext cx="2547663" cy="1926096"/>
            <a:chOff x="0" y="0"/>
            <a:chExt cx="2547662" cy="1926094"/>
          </a:xfrm>
        </p:grpSpPr>
        <p:sp>
          <p:nvSpPr>
            <p:cNvPr id="262" name="線"/>
            <p:cNvSpPr/>
            <p:nvPr/>
          </p:nvSpPr>
          <p:spPr>
            <a:xfrm>
              <a:off x="0" y="1792542"/>
              <a:ext cx="146389" cy="133553"/>
            </a:xfrm>
            <a:custGeom>
              <a:avLst/>
              <a:gdLst/>
              <a:ahLst/>
              <a:cxnLst>
                <a:cxn ang="0">
                  <a:pos x="wd2" y="hd2"/>
                </a:cxn>
                <a:cxn ang="5400000">
                  <a:pos x="wd2" y="hd2"/>
                </a:cxn>
                <a:cxn ang="10800000">
                  <a:pos x="wd2" y="hd2"/>
                </a:cxn>
                <a:cxn ang="16200000">
                  <a:pos x="wd2" y="hd2"/>
                </a:cxn>
              </a:cxnLst>
              <a:rect l="0" t="0" r="r" b="b"/>
              <a:pathLst>
                <a:path w="21214" h="21428" extrusionOk="0">
                  <a:moveTo>
                    <a:pt x="13587" y="5614"/>
                  </a:moveTo>
                  <a:cubicBezTo>
                    <a:pt x="11845" y="6385"/>
                    <a:pt x="10103" y="7157"/>
                    <a:pt x="8361" y="7542"/>
                  </a:cubicBezTo>
                  <a:cubicBezTo>
                    <a:pt x="6619" y="7928"/>
                    <a:pt x="4877" y="7928"/>
                    <a:pt x="4529" y="7157"/>
                  </a:cubicBezTo>
                  <a:cubicBezTo>
                    <a:pt x="4181" y="6385"/>
                    <a:pt x="5226" y="4842"/>
                    <a:pt x="6794" y="4071"/>
                  </a:cubicBezTo>
                  <a:cubicBezTo>
                    <a:pt x="8361" y="3299"/>
                    <a:pt x="10452" y="3299"/>
                    <a:pt x="12194" y="3878"/>
                  </a:cubicBezTo>
                  <a:cubicBezTo>
                    <a:pt x="13935" y="4457"/>
                    <a:pt x="15329" y="5614"/>
                    <a:pt x="16026" y="7157"/>
                  </a:cubicBezTo>
                  <a:cubicBezTo>
                    <a:pt x="16723" y="8699"/>
                    <a:pt x="16723" y="10628"/>
                    <a:pt x="16200" y="12364"/>
                  </a:cubicBezTo>
                  <a:cubicBezTo>
                    <a:pt x="15677" y="14099"/>
                    <a:pt x="14632" y="15642"/>
                    <a:pt x="13239" y="16221"/>
                  </a:cubicBezTo>
                  <a:cubicBezTo>
                    <a:pt x="11845" y="16799"/>
                    <a:pt x="10103" y="16414"/>
                    <a:pt x="9058" y="15257"/>
                  </a:cubicBezTo>
                  <a:cubicBezTo>
                    <a:pt x="8013" y="14099"/>
                    <a:pt x="7664" y="12171"/>
                    <a:pt x="8361" y="9664"/>
                  </a:cubicBezTo>
                  <a:cubicBezTo>
                    <a:pt x="9058" y="7157"/>
                    <a:pt x="10800" y="4071"/>
                    <a:pt x="12542" y="2335"/>
                  </a:cubicBezTo>
                  <a:cubicBezTo>
                    <a:pt x="14284" y="599"/>
                    <a:pt x="16026" y="214"/>
                    <a:pt x="17594" y="599"/>
                  </a:cubicBezTo>
                  <a:cubicBezTo>
                    <a:pt x="19161" y="985"/>
                    <a:pt x="20555" y="2142"/>
                    <a:pt x="20555" y="4264"/>
                  </a:cubicBezTo>
                  <a:cubicBezTo>
                    <a:pt x="20555" y="6385"/>
                    <a:pt x="19161" y="9471"/>
                    <a:pt x="17594" y="11014"/>
                  </a:cubicBezTo>
                  <a:cubicBezTo>
                    <a:pt x="16026" y="12557"/>
                    <a:pt x="14284" y="12557"/>
                    <a:pt x="13065" y="11592"/>
                  </a:cubicBezTo>
                  <a:cubicBezTo>
                    <a:pt x="11845" y="10628"/>
                    <a:pt x="11148" y="8699"/>
                    <a:pt x="11148" y="6771"/>
                  </a:cubicBezTo>
                  <a:cubicBezTo>
                    <a:pt x="11148" y="4842"/>
                    <a:pt x="11845" y="2914"/>
                    <a:pt x="13065" y="1949"/>
                  </a:cubicBezTo>
                  <a:cubicBezTo>
                    <a:pt x="14284" y="985"/>
                    <a:pt x="16026" y="985"/>
                    <a:pt x="17419" y="1757"/>
                  </a:cubicBezTo>
                  <a:cubicBezTo>
                    <a:pt x="18813" y="2528"/>
                    <a:pt x="19858" y="4071"/>
                    <a:pt x="20555" y="5807"/>
                  </a:cubicBezTo>
                  <a:cubicBezTo>
                    <a:pt x="21252" y="7542"/>
                    <a:pt x="21600" y="9471"/>
                    <a:pt x="20555" y="11592"/>
                  </a:cubicBezTo>
                  <a:cubicBezTo>
                    <a:pt x="19510" y="13714"/>
                    <a:pt x="17071" y="16028"/>
                    <a:pt x="14981" y="16799"/>
                  </a:cubicBezTo>
                  <a:cubicBezTo>
                    <a:pt x="12890" y="17571"/>
                    <a:pt x="11148" y="16799"/>
                    <a:pt x="9929" y="15449"/>
                  </a:cubicBezTo>
                  <a:cubicBezTo>
                    <a:pt x="8710" y="14099"/>
                    <a:pt x="8013" y="12171"/>
                    <a:pt x="7839" y="10242"/>
                  </a:cubicBezTo>
                  <a:cubicBezTo>
                    <a:pt x="7664" y="8314"/>
                    <a:pt x="8013" y="6385"/>
                    <a:pt x="9058" y="5228"/>
                  </a:cubicBezTo>
                  <a:cubicBezTo>
                    <a:pt x="10103" y="4071"/>
                    <a:pt x="11845" y="3685"/>
                    <a:pt x="13587" y="5421"/>
                  </a:cubicBezTo>
                  <a:cubicBezTo>
                    <a:pt x="15329" y="7157"/>
                    <a:pt x="17071" y="11014"/>
                    <a:pt x="17942" y="13907"/>
                  </a:cubicBezTo>
                  <a:cubicBezTo>
                    <a:pt x="18813" y="16799"/>
                    <a:pt x="18813" y="18728"/>
                    <a:pt x="17942" y="19885"/>
                  </a:cubicBezTo>
                  <a:cubicBezTo>
                    <a:pt x="17071" y="21042"/>
                    <a:pt x="15329" y="21428"/>
                    <a:pt x="13587" y="21428"/>
                  </a:cubicBezTo>
                  <a:cubicBezTo>
                    <a:pt x="11845" y="21428"/>
                    <a:pt x="10103" y="21042"/>
                    <a:pt x="8710" y="18728"/>
                  </a:cubicBezTo>
                  <a:cubicBezTo>
                    <a:pt x="7316" y="16414"/>
                    <a:pt x="6271" y="12171"/>
                    <a:pt x="6271" y="9085"/>
                  </a:cubicBezTo>
                  <a:cubicBezTo>
                    <a:pt x="6271" y="5999"/>
                    <a:pt x="7316" y="4071"/>
                    <a:pt x="9581" y="3492"/>
                  </a:cubicBezTo>
                  <a:cubicBezTo>
                    <a:pt x="11845" y="2914"/>
                    <a:pt x="15329" y="3685"/>
                    <a:pt x="17245" y="5035"/>
                  </a:cubicBezTo>
                  <a:cubicBezTo>
                    <a:pt x="19161" y="6385"/>
                    <a:pt x="19510" y="8314"/>
                    <a:pt x="19510" y="10242"/>
                  </a:cubicBezTo>
                  <a:cubicBezTo>
                    <a:pt x="19510" y="12171"/>
                    <a:pt x="19161" y="14099"/>
                    <a:pt x="17071" y="15064"/>
                  </a:cubicBezTo>
                  <a:cubicBezTo>
                    <a:pt x="14981" y="16028"/>
                    <a:pt x="11148" y="16028"/>
                    <a:pt x="8361" y="14292"/>
                  </a:cubicBezTo>
                  <a:cubicBezTo>
                    <a:pt x="5574" y="12557"/>
                    <a:pt x="3832" y="9085"/>
                    <a:pt x="3484" y="6578"/>
                  </a:cubicBezTo>
                  <a:cubicBezTo>
                    <a:pt x="3135" y="4071"/>
                    <a:pt x="4181" y="2528"/>
                    <a:pt x="5574" y="1564"/>
                  </a:cubicBezTo>
                  <a:cubicBezTo>
                    <a:pt x="6968" y="599"/>
                    <a:pt x="8710" y="214"/>
                    <a:pt x="10103" y="792"/>
                  </a:cubicBezTo>
                  <a:cubicBezTo>
                    <a:pt x="11497" y="1371"/>
                    <a:pt x="12542" y="2914"/>
                    <a:pt x="13239" y="4842"/>
                  </a:cubicBezTo>
                  <a:cubicBezTo>
                    <a:pt x="13935" y="6771"/>
                    <a:pt x="14284" y="9085"/>
                    <a:pt x="13064" y="11207"/>
                  </a:cubicBezTo>
                  <a:cubicBezTo>
                    <a:pt x="11845" y="13328"/>
                    <a:pt x="9058" y="15257"/>
                    <a:pt x="6968" y="15642"/>
                  </a:cubicBezTo>
                  <a:cubicBezTo>
                    <a:pt x="4877" y="16028"/>
                    <a:pt x="3484" y="14871"/>
                    <a:pt x="2787" y="12364"/>
                  </a:cubicBezTo>
                  <a:cubicBezTo>
                    <a:pt x="2090" y="9857"/>
                    <a:pt x="2090" y="5999"/>
                    <a:pt x="2961" y="3492"/>
                  </a:cubicBezTo>
                  <a:cubicBezTo>
                    <a:pt x="3832" y="985"/>
                    <a:pt x="5574" y="-172"/>
                    <a:pt x="8361" y="21"/>
                  </a:cubicBezTo>
                  <a:cubicBezTo>
                    <a:pt x="11148" y="214"/>
                    <a:pt x="14981" y="1757"/>
                    <a:pt x="16374" y="4649"/>
                  </a:cubicBezTo>
                  <a:cubicBezTo>
                    <a:pt x="17768" y="7542"/>
                    <a:pt x="16723" y="11785"/>
                    <a:pt x="15155" y="14485"/>
                  </a:cubicBezTo>
                  <a:cubicBezTo>
                    <a:pt x="13587" y="17185"/>
                    <a:pt x="11497" y="18342"/>
                    <a:pt x="8884" y="18342"/>
                  </a:cubicBezTo>
                  <a:cubicBezTo>
                    <a:pt x="6271" y="18342"/>
                    <a:pt x="3135" y="17185"/>
                    <a:pt x="0" y="16028"/>
                  </a:cubicBezTo>
                </a:path>
              </a:pathLst>
            </a:custGeom>
            <a:noFill/>
            <a:ln w="63500" cap="rnd">
              <a:solidFill>
                <a:srgbClr val="07AED5"/>
              </a:solidFill>
              <a:prstDash val="solid"/>
              <a:round/>
            </a:ln>
            <a:effectLst/>
          </p:spPr>
          <p:txBody>
            <a:bodyPr wrap="square" lIns="0" tIns="0" rIns="0" bIns="0" numCol="1" anchor="t">
              <a:noAutofit/>
            </a:bodyPr>
            <a:lstStyle/>
            <a:p>
              <a:pPr algn="l" defTabSz="457200">
                <a:defRPr sz="1200">
                  <a:solidFill>
                    <a:srgbClr val="000000"/>
                  </a:solidFill>
                </a:defRPr>
              </a:pPr>
              <a:endParaRPr/>
            </a:p>
          </p:txBody>
        </p:sp>
        <p:sp>
          <p:nvSpPr>
            <p:cNvPr id="263" name="線"/>
            <p:cNvSpPr/>
            <p:nvPr/>
          </p:nvSpPr>
          <p:spPr>
            <a:xfrm>
              <a:off x="1716471" y="1471933"/>
              <a:ext cx="106533" cy="103807"/>
            </a:xfrm>
            <a:custGeom>
              <a:avLst/>
              <a:gdLst/>
              <a:ahLst/>
              <a:cxnLst>
                <a:cxn ang="0">
                  <a:pos x="wd2" y="hd2"/>
                </a:cxn>
                <a:cxn ang="5400000">
                  <a:pos x="wd2" y="hd2"/>
                </a:cxn>
                <a:cxn ang="10800000">
                  <a:pos x="wd2" y="hd2"/>
                </a:cxn>
                <a:cxn ang="16200000">
                  <a:pos x="wd2" y="hd2"/>
                </a:cxn>
              </a:cxnLst>
              <a:rect l="0" t="0" r="r" b="b"/>
              <a:pathLst>
                <a:path w="21271" h="20726" extrusionOk="0">
                  <a:moveTo>
                    <a:pt x="17280" y="9080"/>
                  </a:moveTo>
                  <a:cubicBezTo>
                    <a:pt x="14880" y="10040"/>
                    <a:pt x="12480" y="11000"/>
                    <a:pt x="10080" y="11960"/>
                  </a:cubicBezTo>
                  <a:cubicBezTo>
                    <a:pt x="7680" y="12920"/>
                    <a:pt x="5280" y="13880"/>
                    <a:pt x="3360" y="13400"/>
                  </a:cubicBezTo>
                  <a:cubicBezTo>
                    <a:pt x="1440" y="12920"/>
                    <a:pt x="0" y="11000"/>
                    <a:pt x="0" y="9080"/>
                  </a:cubicBezTo>
                  <a:cubicBezTo>
                    <a:pt x="0" y="7160"/>
                    <a:pt x="1440" y="5240"/>
                    <a:pt x="3600" y="4280"/>
                  </a:cubicBezTo>
                  <a:cubicBezTo>
                    <a:pt x="5760" y="3320"/>
                    <a:pt x="8640" y="3320"/>
                    <a:pt x="10080" y="4520"/>
                  </a:cubicBezTo>
                  <a:cubicBezTo>
                    <a:pt x="11520" y="5720"/>
                    <a:pt x="11520" y="8120"/>
                    <a:pt x="11280" y="10520"/>
                  </a:cubicBezTo>
                  <a:cubicBezTo>
                    <a:pt x="11040" y="12920"/>
                    <a:pt x="10560" y="15320"/>
                    <a:pt x="9120" y="17000"/>
                  </a:cubicBezTo>
                  <a:cubicBezTo>
                    <a:pt x="7680" y="18680"/>
                    <a:pt x="5280" y="19640"/>
                    <a:pt x="3600" y="18920"/>
                  </a:cubicBezTo>
                  <a:cubicBezTo>
                    <a:pt x="1920" y="18200"/>
                    <a:pt x="960" y="15800"/>
                    <a:pt x="720" y="13400"/>
                  </a:cubicBezTo>
                  <a:cubicBezTo>
                    <a:pt x="480" y="11000"/>
                    <a:pt x="960" y="8600"/>
                    <a:pt x="2400" y="7160"/>
                  </a:cubicBezTo>
                  <a:cubicBezTo>
                    <a:pt x="3840" y="5720"/>
                    <a:pt x="6240" y="5240"/>
                    <a:pt x="8400" y="5720"/>
                  </a:cubicBezTo>
                  <a:cubicBezTo>
                    <a:pt x="10560" y="6200"/>
                    <a:pt x="12480" y="7640"/>
                    <a:pt x="12960" y="9800"/>
                  </a:cubicBezTo>
                  <a:cubicBezTo>
                    <a:pt x="13440" y="11960"/>
                    <a:pt x="12480" y="14840"/>
                    <a:pt x="10800" y="16040"/>
                  </a:cubicBezTo>
                  <a:cubicBezTo>
                    <a:pt x="9120" y="17240"/>
                    <a:pt x="6720" y="16760"/>
                    <a:pt x="5520" y="15320"/>
                  </a:cubicBezTo>
                  <a:cubicBezTo>
                    <a:pt x="4320" y="13880"/>
                    <a:pt x="4320" y="11480"/>
                    <a:pt x="5280" y="9560"/>
                  </a:cubicBezTo>
                  <a:cubicBezTo>
                    <a:pt x="6240" y="7640"/>
                    <a:pt x="8160" y="6200"/>
                    <a:pt x="10320" y="5240"/>
                  </a:cubicBezTo>
                  <a:cubicBezTo>
                    <a:pt x="12480" y="4280"/>
                    <a:pt x="14880" y="3800"/>
                    <a:pt x="16560" y="4760"/>
                  </a:cubicBezTo>
                  <a:cubicBezTo>
                    <a:pt x="18240" y="5720"/>
                    <a:pt x="19200" y="8120"/>
                    <a:pt x="19200" y="10520"/>
                  </a:cubicBezTo>
                  <a:cubicBezTo>
                    <a:pt x="19200" y="12920"/>
                    <a:pt x="18240" y="15320"/>
                    <a:pt x="16560" y="16760"/>
                  </a:cubicBezTo>
                  <a:cubicBezTo>
                    <a:pt x="14880" y="18200"/>
                    <a:pt x="12480" y="18680"/>
                    <a:pt x="10320" y="18200"/>
                  </a:cubicBezTo>
                  <a:cubicBezTo>
                    <a:pt x="8160" y="17720"/>
                    <a:pt x="6240" y="16280"/>
                    <a:pt x="5040" y="14360"/>
                  </a:cubicBezTo>
                  <a:cubicBezTo>
                    <a:pt x="3840" y="12440"/>
                    <a:pt x="3360" y="10040"/>
                    <a:pt x="3120" y="7640"/>
                  </a:cubicBezTo>
                  <a:cubicBezTo>
                    <a:pt x="2880" y="5240"/>
                    <a:pt x="2880" y="2840"/>
                    <a:pt x="4080" y="1400"/>
                  </a:cubicBezTo>
                  <a:cubicBezTo>
                    <a:pt x="5280" y="-40"/>
                    <a:pt x="7680" y="-520"/>
                    <a:pt x="10800" y="680"/>
                  </a:cubicBezTo>
                  <a:cubicBezTo>
                    <a:pt x="13920" y="1880"/>
                    <a:pt x="17760" y="4760"/>
                    <a:pt x="19680" y="7400"/>
                  </a:cubicBezTo>
                  <a:cubicBezTo>
                    <a:pt x="21600" y="10040"/>
                    <a:pt x="21600" y="12440"/>
                    <a:pt x="20640" y="14360"/>
                  </a:cubicBezTo>
                  <a:cubicBezTo>
                    <a:pt x="19680" y="16280"/>
                    <a:pt x="17760" y="17720"/>
                    <a:pt x="15600" y="18920"/>
                  </a:cubicBezTo>
                  <a:cubicBezTo>
                    <a:pt x="13440" y="20120"/>
                    <a:pt x="11040" y="21080"/>
                    <a:pt x="8880" y="20600"/>
                  </a:cubicBezTo>
                  <a:cubicBezTo>
                    <a:pt x="6720" y="20120"/>
                    <a:pt x="4800" y="18200"/>
                    <a:pt x="4560" y="14840"/>
                  </a:cubicBezTo>
                  <a:cubicBezTo>
                    <a:pt x="4320" y="11480"/>
                    <a:pt x="5760" y="6680"/>
                    <a:pt x="7680" y="4040"/>
                  </a:cubicBezTo>
                  <a:cubicBezTo>
                    <a:pt x="9600" y="1400"/>
                    <a:pt x="12000" y="920"/>
                    <a:pt x="14160" y="1400"/>
                  </a:cubicBezTo>
                  <a:cubicBezTo>
                    <a:pt x="16320" y="1880"/>
                    <a:pt x="18240" y="3320"/>
                    <a:pt x="17520" y="6680"/>
                  </a:cubicBezTo>
                  <a:cubicBezTo>
                    <a:pt x="16800" y="10040"/>
                    <a:pt x="13440" y="15320"/>
                    <a:pt x="10320" y="17720"/>
                  </a:cubicBezTo>
                  <a:cubicBezTo>
                    <a:pt x="7200" y="20120"/>
                    <a:pt x="4320" y="19640"/>
                    <a:pt x="1440" y="19160"/>
                  </a:cubicBezTo>
                </a:path>
              </a:pathLst>
            </a:custGeom>
            <a:noFill/>
            <a:ln w="63500" cap="rnd">
              <a:solidFill>
                <a:srgbClr val="07AED5"/>
              </a:solidFill>
              <a:prstDash val="solid"/>
              <a:round/>
            </a:ln>
            <a:effectLst/>
          </p:spPr>
          <p:txBody>
            <a:bodyPr wrap="square" lIns="0" tIns="0" rIns="0" bIns="0" numCol="1" anchor="t">
              <a:noAutofit/>
            </a:bodyPr>
            <a:lstStyle/>
            <a:p>
              <a:pPr algn="l" defTabSz="457200">
                <a:defRPr sz="1200">
                  <a:solidFill>
                    <a:srgbClr val="000000"/>
                  </a:solidFill>
                </a:defRPr>
              </a:pPr>
              <a:endParaRPr/>
            </a:p>
          </p:txBody>
        </p:sp>
        <p:sp>
          <p:nvSpPr>
            <p:cNvPr id="264" name="線"/>
            <p:cNvSpPr/>
            <p:nvPr/>
          </p:nvSpPr>
          <p:spPr>
            <a:xfrm>
              <a:off x="2435838" y="651366"/>
              <a:ext cx="111825" cy="123202"/>
            </a:xfrm>
            <a:custGeom>
              <a:avLst/>
              <a:gdLst/>
              <a:ahLst/>
              <a:cxnLst>
                <a:cxn ang="0">
                  <a:pos x="wd2" y="hd2"/>
                </a:cxn>
                <a:cxn ang="5400000">
                  <a:pos x="wd2" y="hd2"/>
                </a:cxn>
                <a:cxn ang="10800000">
                  <a:pos x="wd2" y="hd2"/>
                </a:cxn>
                <a:cxn ang="16200000">
                  <a:pos x="wd2" y="hd2"/>
                </a:cxn>
              </a:cxnLst>
              <a:rect l="0" t="0" r="r" b="b"/>
              <a:pathLst>
                <a:path w="20505" h="21288" extrusionOk="0">
                  <a:moveTo>
                    <a:pt x="10917" y="8826"/>
                  </a:moveTo>
                  <a:cubicBezTo>
                    <a:pt x="8713" y="9242"/>
                    <a:pt x="6509" y="9657"/>
                    <a:pt x="5848" y="8826"/>
                  </a:cubicBezTo>
                  <a:cubicBezTo>
                    <a:pt x="5187" y="7996"/>
                    <a:pt x="6068" y="5919"/>
                    <a:pt x="7611" y="4880"/>
                  </a:cubicBezTo>
                  <a:cubicBezTo>
                    <a:pt x="9154" y="3842"/>
                    <a:pt x="11358" y="3842"/>
                    <a:pt x="12681" y="4880"/>
                  </a:cubicBezTo>
                  <a:cubicBezTo>
                    <a:pt x="14003" y="5919"/>
                    <a:pt x="14444" y="7996"/>
                    <a:pt x="14003" y="9865"/>
                  </a:cubicBezTo>
                  <a:cubicBezTo>
                    <a:pt x="13562" y="11734"/>
                    <a:pt x="12240" y="13396"/>
                    <a:pt x="10476" y="14226"/>
                  </a:cubicBezTo>
                  <a:cubicBezTo>
                    <a:pt x="8713" y="15057"/>
                    <a:pt x="6509" y="15057"/>
                    <a:pt x="4746" y="14226"/>
                  </a:cubicBezTo>
                  <a:cubicBezTo>
                    <a:pt x="2983" y="13396"/>
                    <a:pt x="1660" y="11734"/>
                    <a:pt x="1219" y="9865"/>
                  </a:cubicBezTo>
                  <a:cubicBezTo>
                    <a:pt x="778" y="7996"/>
                    <a:pt x="1219" y="5919"/>
                    <a:pt x="2542" y="4465"/>
                  </a:cubicBezTo>
                  <a:cubicBezTo>
                    <a:pt x="3864" y="3011"/>
                    <a:pt x="6068" y="2180"/>
                    <a:pt x="8052" y="2388"/>
                  </a:cubicBezTo>
                  <a:cubicBezTo>
                    <a:pt x="10036" y="2596"/>
                    <a:pt x="11799" y="3842"/>
                    <a:pt x="12460" y="5503"/>
                  </a:cubicBezTo>
                  <a:cubicBezTo>
                    <a:pt x="13121" y="7165"/>
                    <a:pt x="12681" y="9242"/>
                    <a:pt x="11799" y="11111"/>
                  </a:cubicBezTo>
                  <a:cubicBezTo>
                    <a:pt x="10917" y="12980"/>
                    <a:pt x="9595" y="14642"/>
                    <a:pt x="8052" y="14850"/>
                  </a:cubicBezTo>
                  <a:cubicBezTo>
                    <a:pt x="6509" y="15057"/>
                    <a:pt x="4746" y="13811"/>
                    <a:pt x="3864" y="12150"/>
                  </a:cubicBezTo>
                  <a:cubicBezTo>
                    <a:pt x="2983" y="10488"/>
                    <a:pt x="2983" y="8411"/>
                    <a:pt x="3644" y="6542"/>
                  </a:cubicBezTo>
                  <a:cubicBezTo>
                    <a:pt x="4305" y="4673"/>
                    <a:pt x="5627" y="3011"/>
                    <a:pt x="7391" y="2388"/>
                  </a:cubicBezTo>
                  <a:cubicBezTo>
                    <a:pt x="9154" y="1765"/>
                    <a:pt x="11358" y="2180"/>
                    <a:pt x="13562" y="4257"/>
                  </a:cubicBezTo>
                  <a:cubicBezTo>
                    <a:pt x="15766" y="6334"/>
                    <a:pt x="17970" y="10073"/>
                    <a:pt x="19072" y="12980"/>
                  </a:cubicBezTo>
                  <a:cubicBezTo>
                    <a:pt x="20174" y="15888"/>
                    <a:pt x="20174" y="17965"/>
                    <a:pt x="19072" y="19003"/>
                  </a:cubicBezTo>
                  <a:cubicBezTo>
                    <a:pt x="17970" y="20042"/>
                    <a:pt x="15766" y="20042"/>
                    <a:pt x="13783" y="19419"/>
                  </a:cubicBezTo>
                  <a:cubicBezTo>
                    <a:pt x="11799" y="18796"/>
                    <a:pt x="10036" y="17550"/>
                    <a:pt x="8493" y="16096"/>
                  </a:cubicBezTo>
                  <a:cubicBezTo>
                    <a:pt x="6950" y="14642"/>
                    <a:pt x="5627" y="12980"/>
                    <a:pt x="4746" y="11111"/>
                  </a:cubicBezTo>
                  <a:cubicBezTo>
                    <a:pt x="3864" y="9242"/>
                    <a:pt x="3423" y="7165"/>
                    <a:pt x="4305" y="5919"/>
                  </a:cubicBezTo>
                  <a:cubicBezTo>
                    <a:pt x="5187" y="4673"/>
                    <a:pt x="7391" y="4257"/>
                    <a:pt x="9154" y="4880"/>
                  </a:cubicBezTo>
                  <a:cubicBezTo>
                    <a:pt x="10917" y="5503"/>
                    <a:pt x="12240" y="7165"/>
                    <a:pt x="12681" y="9034"/>
                  </a:cubicBezTo>
                  <a:cubicBezTo>
                    <a:pt x="13121" y="10903"/>
                    <a:pt x="12681" y="12980"/>
                    <a:pt x="11358" y="14642"/>
                  </a:cubicBezTo>
                  <a:cubicBezTo>
                    <a:pt x="10036" y="16303"/>
                    <a:pt x="7832" y="17550"/>
                    <a:pt x="5848" y="17550"/>
                  </a:cubicBezTo>
                  <a:cubicBezTo>
                    <a:pt x="3864" y="17550"/>
                    <a:pt x="2101" y="16303"/>
                    <a:pt x="999" y="14642"/>
                  </a:cubicBezTo>
                  <a:cubicBezTo>
                    <a:pt x="-103" y="12980"/>
                    <a:pt x="-544" y="10903"/>
                    <a:pt x="999" y="8826"/>
                  </a:cubicBezTo>
                  <a:cubicBezTo>
                    <a:pt x="2542" y="6750"/>
                    <a:pt x="6068" y="4673"/>
                    <a:pt x="9154" y="3634"/>
                  </a:cubicBezTo>
                  <a:cubicBezTo>
                    <a:pt x="12240" y="2596"/>
                    <a:pt x="14885" y="2596"/>
                    <a:pt x="16427" y="3634"/>
                  </a:cubicBezTo>
                  <a:cubicBezTo>
                    <a:pt x="17970" y="4673"/>
                    <a:pt x="18411" y="6750"/>
                    <a:pt x="18411" y="8826"/>
                  </a:cubicBezTo>
                  <a:cubicBezTo>
                    <a:pt x="18411" y="10903"/>
                    <a:pt x="17970" y="12980"/>
                    <a:pt x="16868" y="14642"/>
                  </a:cubicBezTo>
                  <a:cubicBezTo>
                    <a:pt x="15766" y="16303"/>
                    <a:pt x="14003" y="17550"/>
                    <a:pt x="12019" y="18173"/>
                  </a:cubicBezTo>
                  <a:cubicBezTo>
                    <a:pt x="10036" y="18796"/>
                    <a:pt x="7832" y="18796"/>
                    <a:pt x="6509" y="17757"/>
                  </a:cubicBezTo>
                  <a:cubicBezTo>
                    <a:pt x="5187" y="16719"/>
                    <a:pt x="4746" y="14642"/>
                    <a:pt x="5407" y="11734"/>
                  </a:cubicBezTo>
                  <a:cubicBezTo>
                    <a:pt x="6068" y="8826"/>
                    <a:pt x="7832" y="5088"/>
                    <a:pt x="9815" y="2803"/>
                  </a:cubicBezTo>
                  <a:cubicBezTo>
                    <a:pt x="11799" y="519"/>
                    <a:pt x="14003" y="-312"/>
                    <a:pt x="15766" y="103"/>
                  </a:cubicBezTo>
                  <a:cubicBezTo>
                    <a:pt x="17529" y="519"/>
                    <a:pt x="18852" y="2180"/>
                    <a:pt x="19734" y="4050"/>
                  </a:cubicBezTo>
                  <a:cubicBezTo>
                    <a:pt x="20615" y="5919"/>
                    <a:pt x="21056" y="7996"/>
                    <a:pt x="19293" y="10903"/>
                  </a:cubicBezTo>
                  <a:cubicBezTo>
                    <a:pt x="17529" y="13811"/>
                    <a:pt x="13562" y="17550"/>
                    <a:pt x="9595" y="21288"/>
                  </a:cubicBezTo>
                </a:path>
              </a:pathLst>
            </a:custGeom>
            <a:noFill/>
            <a:ln w="63500" cap="rnd">
              <a:solidFill>
                <a:srgbClr val="07AED5"/>
              </a:solidFill>
              <a:prstDash val="solid"/>
              <a:round/>
            </a:ln>
            <a:effectLst/>
          </p:spPr>
          <p:txBody>
            <a:bodyPr wrap="square" lIns="0" tIns="0" rIns="0" bIns="0" numCol="1" anchor="t">
              <a:noAutofit/>
            </a:bodyPr>
            <a:lstStyle/>
            <a:p>
              <a:pPr algn="l" defTabSz="457200">
                <a:defRPr sz="1200">
                  <a:solidFill>
                    <a:srgbClr val="000000"/>
                  </a:solidFill>
                </a:defRPr>
              </a:pPr>
              <a:endParaRPr/>
            </a:p>
          </p:txBody>
        </p:sp>
        <p:sp>
          <p:nvSpPr>
            <p:cNvPr id="265" name="線"/>
            <p:cNvSpPr/>
            <p:nvPr/>
          </p:nvSpPr>
          <p:spPr>
            <a:xfrm>
              <a:off x="1125082" y="13995"/>
              <a:ext cx="163474" cy="122600"/>
            </a:xfrm>
            <a:custGeom>
              <a:avLst/>
              <a:gdLst/>
              <a:ahLst/>
              <a:cxnLst>
                <a:cxn ang="0">
                  <a:pos x="wd2" y="hd2"/>
                </a:cxn>
                <a:cxn ang="5400000">
                  <a:pos x="wd2" y="hd2"/>
                </a:cxn>
                <a:cxn ang="10800000">
                  <a:pos x="wd2" y="hd2"/>
                </a:cxn>
                <a:cxn ang="16200000">
                  <a:pos x="wd2" y="hd2"/>
                </a:cxn>
              </a:cxnLst>
              <a:rect l="0" t="0" r="r" b="b"/>
              <a:pathLst>
                <a:path w="21600" h="21184" extrusionOk="0">
                  <a:moveTo>
                    <a:pt x="11435" y="6802"/>
                  </a:moveTo>
                  <a:cubicBezTo>
                    <a:pt x="10800" y="4725"/>
                    <a:pt x="10165" y="2648"/>
                    <a:pt x="10641" y="1402"/>
                  </a:cubicBezTo>
                  <a:cubicBezTo>
                    <a:pt x="11118" y="155"/>
                    <a:pt x="12706" y="-260"/>
                    <a:pt x="14135" y="155"/>
                  </a:cubicBezTo>
                  <a:cubicBezTo>
                    <a:pt x="15565" y="571"/>
                    <a:pt x="16835" y="1817"/>
                    <a:pt x="17947" y="4309"/>
                  </a:cubicBezTo>
                  <a:cubicBezTo>
                    <a:pt x="19059" y="6802"/>
                    <a:pt x="20012" y="10540"/>
                    <a:pt x="19853" y="13240"/>
                  </a:cubicBezTo>
                  <a:cubicBezTo>
                    <a:pt x="19694" y="15940"/>
                    <a:pt x="18424" y="17602"/>
                    <a:pt x="16994" y="18848"/>
                  </a:cubicBezTo>
                  <a:cubicBezTo>
                    <a:pt x="15565" y="20094"/>
                    <a:pt x="13976" y="20925"/>
                    <a:pt x="12388" y="21132"/>
                  </a:cubicBezTo>
                  <a:cubicBezTo>
                    <a:pt x="10800" y="21340"/>
                    <a:pt x="9212" y="20925"/>
                    <a:pt x="8259" y="19678"/>
                  </a:cubicBezTo>
                  <a:cubicBezTo>
                    <a:pt x="7306" y="18432"/>
                    <a:pt x="6988" y="16355"/>
                    <a:pt x="6829" y="14278"/>
                  </a:cubicBezTo>
                  <a:cubicBezTo>
                    <a:pt x="6671" y="12202"/>
                    <a:pt x="6671" y="10125"/>
                    <a:pt x="7465" y="8671"/>
                  </a:cubicBezTo>
                  <a:cubicBezTo>
                    <a:pt x="8259" y="7217"/>
                    <a:pt x="9847" y="6386"/>
                    <a:pt x="11435" y="5763"/>
                  </a:cubicBezTo>
                  <a:cubicBezTo>
                    <a:pt x="13024" y="5140"/>
                    <a:pt x="14612" y="4725"/>
                    <a:pt x="15724" y="6386"/>
                  </a:cubicBezTo>
                  <a:cubicBezTo>
                    <a:pt x="16835" y="8048"/>
                    <a:pt x="17471" y="11786"/>
                    <a:pt x="16994" y="14071"/>
                  </a:cubicBezTo>
                  <a:cubicBezTo>
                    <a:pt x="16518" y="16355"/>
                    <a:pt x="14929" y="17186"/>
                    <a:pt x="13341" y="16979"/>
                  </a:cubicBezTo>
                  <a:cubicBezTo>
                    <a:pt x="11753" y="16771"/>
                    <a:pt x="10165" y="15525"/>
                    <a:pt x="9212" y="13863"/>
                  </a:cubicBezTo>
                  <a:cubicBezTo>
                    <a:pt x="8259" y="12202"/>
                    <a:pt x="7941" y="10125"/>
                    <a:pt x="8418" y="8463"/>
                  </a:cubicBezTo>
                  <a:cubicBezTo>
                    <a:pt x="8894" y="6802"/>
                    <a:pt x="10165" y="5555"/>
                    <a:pt x="12229" y="5555"/>
                  </a:cubicBezTo>
                  <a:cubicBezTo>
                    <a:pt x="14294" y="5555"/>
                    <a:pt x="17153" y="6802"/>
                    <a:pt x="18741" y="8463"/>
                  </a:cubicBezTo>
                  <a:cubicBezTo>
                    <a:pt x="20329" y="10125"/>
                    <a:pt x="20647" y="12202"/>
                    <a:pt x="20012" y="13448"/>
                  </a:cubicBezTo>
                  <a:cubicBezTo>
                    <a:pt x="19376" y="14694"/>
                    <a:pt x="17788" y="15109"/>
                    <a:pt x="16200" y="14902"/>
                  </a:cubicBezTo>
                  <a:cubicBezTo>
                    <a:pt x="14612" y="14694"/>
                    <a:pt x="13024" y="13863"/>
                    <a:pt x="12071" y="12409"/>
                  </a:cubicBezTo>
                  <a:cubicBezTo>
                    <a:pt x="11118" y="10955"/>
                    <a:pt x="10800" y="8878"/>
                    <a:pt x="11276" y="7217"/>
                  </a:cubicBezTo>
                  <a:cubicBezTo>
                    <a:pt x="11753" y="5555"/>
                    <a:pt x="13024" y="4309"/>
                    <a:pt x="14453" y="3478"/>
                  </a:cubicBezTo>
                  <a:cubicBezTo>
                    <a:pt x="15882" y="2648"/>
                    <a:pt x="17471" y="2232"/>
                    <a:pt x="18582" y="3478"/>
                  </a:cubicBezTo>
                  <a:cubicBezTo>
                    <a:pt x="19694" y="4725"/>
                    <a:pt x="20329" y="7632"/>
                    <a:pt x="20488" y="10125"/>
                  </a:cubicBezTo>
                  <a:cubicBezTo>
                    <a:pt x="20647" y="12617"/>
                    <a:pt x="20329" y="14694"/>
                    <a:pt x="19376" y="15940"/>
                  </a:cubicBezTo>
                  <a:cubicBezTo>
                    <a:pt x="18424" y="17186"/>
                    <a:pt x="16835" y="17602"/>
                    <a:pt x="15247" y="17602"/>
                  </a:cubicBezTo>
                  <a:cubicBezTo>
                    <a:pt x="13659" y="17602"/>
                    <a:pt x="12071" y="17186"/>
                    <a:pt x="10959" y="15940"/>
                  </a:cubicBezTo>
                  <a:cubicBezTo>
                    <a:pt x="9847" y="14694"/>
                    <a:pt x="9212" y="12617"/>
                    <a:pt x="9371" y="10540"/>
                  </a:cubicBezTo>
                  <a:cubicBezTo>
                    <a:pt x="9529" y="8463"/>
                    <a:pt x="10482" y="6386"/>
                    <a:pt x="12547" y="5555"/>
                  </a:cubicBezTo>
                  <a:cubicBezTo>
                    <a:pt x="14612" y="4725"/>
                    <a:pt x="17788" y="5140"/>
                    <a:pt x="19535" y="6386"/>
                  </a:cubicBezTo>
                  <a:cubicBezTo>
                    <a:pt x="21282" y="7632"/>
                    <a:pt x="21600" y="9709"/>
                    <a:pt x="21600" y="11786"/>
                  </a:cubicBezTo>
                  <a:cubicBezTo>
                    <a:pt x="21600" y="13863"/>
                    <a:pt x="21282" y="15940"/>
                    <a:pt x="20329" y="17186"/>
                  </a:cubicBezTo>
                  <a:cubicBezTo>
                    <a:pt x="19376" y="18432"/>
                    <a:pt x="17788" y="18848"/>
                    <a:pt x="16200" y="19055"/>
                  </a:cubicBezTo>
                  <a:cubicBezTo>
                    <a:pt x="14612" y="19263"/>
                    <a:pt x="13024" y="19263"/>
                    <a:pt x="11753" y="18432"/>
                  </a:cubicBezTo>
                  <a:cubicBezTo>
                    <a:pt x="10482" y="17602"/>
                    <a:pt x="9529" y="15940"/>
                    <a:pt x="9053" y="14071"/>
                  </a:cubicBezTo>
                  <a:cubicBezTo>
                    <a:pt x="8576" y="12202"/>
                    <a:pt x="8576" y="10125"/>
                    <a:pt x="10006" y="8048"/>
                  </a:cubicBezTo>
                  <a:cubicBezTo>
                    <a:pt x="11435" y="5971"/>
                    <a:pt x="14294" y="3894"/>
                    <a:pt x="16359" y="3478"/>
                  </a:cubicBezTo>
                  <a:cubicBezTo>
                    <a:pt x="18424" y="3063"/>
                    <a:pt x="19694" y="4309"/>
                    <a:pt x="20329" y="6594"/>
                  </a:cubicBezTo>
                  <a:cubicBezTo>
                    <a:pt x="20965" y="8878"/>
                    <a:pt x="20965" y="12202"/>
                    <a:pt x="20171" y="14278"/>
                  </a:cubicBezTo>
                  <a:cubicBezTo>
                    <a:pt x="19376" y="16355"/>
                    <a:pt x="17788" y="17186"/>
                    <a:pt x="15247" y="17186"/>
                  </a:cubicBezTo>
                  <a:cubicBezTo>
                    <a:pt x="12706" y="17186"/>
                    <a:pt x="9212" y="16355"/>
                    <a:pt x="6512" y="15109"/>
                  </a:cubicBezTo>
                  <a:cubicBezTo>
                    <a:pt x="3812" y="13863"/>
                    <a:pt x="1906" y="12202"/>
                    <a:pt x="0" y="10540"/>
                  </a:cubicBezTo>
                </a:path>
              </a:pathLst>
            </a:custGeom>
            <a:noFill/>
            <a:ln w="63500" cap="rnd">
              <a:solidFill>
                <a:srgbClr val="07AED5"/>
              </a:solidFill>
              <a:prstDash val="solid"/>
              <a:round/>
            </a:ln>
            <a:effectLst/>
          </p:spPr>
          <p:txBody>
            <a:bodyPr wrap="square" lIns="0" tIns="0" rIns="0" bIns="0" numCol="1" anchor="t">
              <a:noAutofit/>
            </a:bodyPr>
            <a:lstStyle/>
            <a:p>
              <a:pPr algn="l" defTabSz="457200">
                <a:defRPr sz="1200">
                  <a:solidFill>
                    <a:srgbClr val="000000"/>
                  </a:solidFill>
                </a:defRPr>
              </a:pPr>
              <a:endParaRPr/>
            </a:p>
          </p:txBody>
        </p:sp>
        <p:sp>
          <p:nvSpPr>
            <p:cNvPr id="266" name="線"/>
            <p:cNvSpPr/>
            <p:nvPr/>
          </p:nvSpPr>
          <p:spPr>
            <a:xfrm>
              <a:off x="1134698" y="0"/>
              <a:ext cx="97495" cy="91743"/>
            </a:xfrm>
            <a:custGeom>
              <a:avLst/>
              <a:gdLst/>
              <a:ahLst/>
              <a:cxnLst>
                <a:cxn ang="0">
                  <a:pos x="wd2" y="hd2"/>
                </a:cxn>
                <a:cxn ang="5400000">
                  <a:pos x="wd2" y="hd2"/>
                </a:cxn>
                <a:cxn ang="10800000">
                  <a:pos x="wd2" y="hd2"/>
                </a:cxn>
                <a:cxn ang="16200000">
                  <a:pos x="wd2" y="hd2"/>
                </a:cxn>
              </a:cxnLst>
              <a:rect l="0" t="0" r="r" b="b"/>
              <a:pathLst>
                <a:path w="21365" h="20608" extrusionOk="0">
                  <a:moveTo>
                    <a:pt x="8956" y="18466"/>
                  </a:moveTo>
                  <a:cubicBezTo>
                    <a:pt x="6322" y="17386"/>
                    <a:pt x="3688" y="16306"/>
                    <a:pt x="2107" y="14416"/>
                  </a:cubicBezTo>
                  <a:cubicBezTo>
                    <a:pt x="527" y="12526"/>
                    <a:pt x="0" y="9826"/>
                    <a:pt x="0" y="7126"/>
                  </a:cubicBezTo>
                  <a:cubicBezTo>
                    <a:pt x="0" y="4426"/>
                    <a:pt x="527" y="1726"/>
                    <a:pt x="2107" y="646"/>
                  </a:cubicBezTo>
                  <a:cubicBezTo>
                    <a:pt x="3688" y="-434"/>
                    <a:pt x="6322" y="106"/>
                    <a:pt x="8956" y="376"/>
                  </a:cubicBezTo>
                  <a:cubicBezTo>
                    <a:pt x="11590" y="646"/>
                    <a:pt x="14224" y="646"/>
                    <a:pt x="16595" y="1456"/>
                  </a:cubicBezTo>
                  <a:cubicBezTo>
                    <a:pt x="18966" y="2266"/>
                    <a:pt x="21073" y="3886"/>
                    <a:pt x="21337" y="7126"/>
                  </a:cubicBezTo>
                  <a:cubicBezTo>
                    <a:pt x="21600" y="10366"/>
                    <a:pt x="20020" y="15226"/>
                    <a:pt x="17912" y="17926"/>
                  </a:cubicBezTo>
                  <a:cubicBezTo>
                    <a:pt x="15805" y="20626"/>
                    <a:pt x="13171" y="21166"/>
                    <a:pt x="11327" y="20086"/>
                  </a:cubicBezTo>
                  <a:cubicBezTo>
                    <a:pt x="9483" y="19006"/>
                    <a:pt x="8429" y="16306"/>
                    <a:pt x="7639" y="13606"/>
                  </a:cubicBezTo>
                  <a:cubicBezTo>
                    <a:pt x="6849" y="10906"/>
                    <a:pt x="6322" y="8206"/>
                    <a:pt x="5795" y="5506"/>
                  </a:cubicBezTo>
                </a:path>
              </a:pathLst>
            </a:custGeom>
            <a:noFill/>
            <a:ln w="63500" cap="rnd">
              <a:solidFill>
                <a:srgbClr val="07AED5"/>
              </a:solidFill>
              <a:prstDash val="solid"/>
              <a:round/>
            </a:ln>
            <a:effectLst/>
          </p:spPr>
          <p:txBody>
            <a:bodyPr wrap="square" lIns="0" tIns="0" rIns="0" bIns="0" numCol="1" anchor="t">
              <a:noAutofit/>
            </a:bodyPr>
            <a:lstStyle/>
            <a:p>
              <a:pPr algn="l" defTabSz="457200">
                <a:defRPr sz="1200">
                  <a:solidFill>
                    <a:srgbClr val="000000"/>
                  </a:solidFill>
                </a:defRPr>
              </a:pPr>
              <a:endParaRPr/>
            </a:p>
          </p:txBody>
        </p:sp>
      </p:gr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貸し農地で成功した例 事例1"/>
          <p:cNvSpPr txBox="1">
            <a:spLocks noGrp="1"/>
          </p:cNvSpPr>
          <p:nvPr>
            <p:ph type="title"/>
          </p:nvPr>
        </p:nvSpPr>
        <p:spPr>
          <a:xfrm>
            <a:off x="698500" y="440266"/>
            <a:ext cx="11607800" cy="806851"/>
          </a:xfrm>
          <a:prstGeom prst="rect">
            <a:avLst/>
          </a:prstGeom>
        </p:spPr>
        <p:txBody>
          <a:bodyPr/>
          <a:lstStyle>
            <a:lvl1pPr defTabSz="1577876">
              <a:defRPr sz="5460" spc="-109"/>
            </a:lvl1pPr>
          </a:lstStyle>
          <a:p>
            <a:r>
              <a:t>貸し農地で成功した例　事例1</a:t>
            </a:r>
          </a:p>
        </p:txBody>
      </p:sp>
      <p:sp>
        <p:nvSpPr>
          <p:cNvPr id="272" name="・兵庫県 多可町八千代区…"/>
          <p:cNvSpPr txBox="1">
            <a:spLocks noGrp="1"/>
          </p:cNvSpPr>
          <p:nvPr>
            <p:ph type="body" idx="21"/>
          </p:nvPr>
        </p:nvSpPr>
        <p:spPr>
          <a:xfrm>
            <a:off x="171971" y="1928307"/>
            <a:ext cx="12788945" cy="62109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sz="5500"/>
            </a:pPr>
            <a:r>
              <a:t>・兵庫県 多可町八千代区　　　　　　</a:t>
            </a:r>
          </a:p>
          <a:p>
            <a:pPr>
              <a:defRPr sz="6000"/>
            </a:pPr>
            <a:r>
              <a:t>滞在型市民農園「フロイデン八代」「ブライベンオヤ」を開設。</a:t>
            </a:r>
          </a:p>
          <a:p>
            <a:pPr>
              <a:defRPr sz="6000"/>
            </a:pPr>
            <a:r>
              <a:t>                    ↓                         </a:t>
            </a:r>
          </a:p>
          <a:p>
            <a:pPr>
              <a:defRPr sz="6000"/>
            </a:pPr>
            <a:r>
              <a:t>町外からの訪問者数は着実に増加</a:t>
            </a:r>
          </a:p>
        </p:txBody>
      </p:sp>
      <p:pic>
        <p:nvPicPr>
          <p:cNvPr id="273" name="イメージ" descr="イメージ"/>
          <p:cNvPicPr>
            <a:picLocks noChangeAspect="1"/>
          </p:cNvPicPr>
          <p:nvPr/>
        </p:nvPicPr>
        <p:blipFill>
          <a:blip r:embed="rId3">
            <a:extLst/>
          </a:blip>
          <a:stretch>
            <a:fillRect/>
          </a:stretch>
        </p:blipFill>
        <p:spPr>
          <a:xfrm>
            <a:off x="6120577" y="894482"/>
            <a:ext cx="6251611" cy="4252016"/>
          </a:xfrm>
          <a:prstGeom prst="rect">
            <a:avLst/>
          </a:prstGeom>
          <a:ln w="12700">
            <a:miter lim="400000"/>
          </a:ln>
        </p:spPr>
      </p:pic>
      <p:pic>
        <p:nvPicPr>
          <p:cNvPr id="274" name="イメージ" descr="イメージ"/>
          <p:cNvPicPr>
            <a:picLocks noChangeAspect="1"/>
          </p:cNvPicPr>
          <p:nvPr/>
        </p:nvPicPr>
        <p:blipFill>
          <a:blip r:embed="rId4">
            <a:extLst/>
          </a:blip>
          <a:stretch>
            <a:fillRect/>
          </a:stretch>
        </p:blipFill>
        <p:spPr>
          <a:xfrm>
            <a:off x="808665" y="4742994"/>
            <a:ext cx="5869233" cy="43962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73"/>
                                        </p:tgtEl>
                                        <p:attrNameLst>
                                          <p:attrName>style.visibility</p:attrName>
                                        </p:attrNameLst>
                                      </p:cBhvr>
                                      <p:to>
                                        <p:strVal val="visible"/>
                                      </p:to>
                                    </p:set>
                                    <p:animEffect transition="in" filter="box(out)">
                                      <p:cBhvr>
                                        <p:cTn id="7" dur="10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274"/>
                                        </p:tgtEl>
                                        <p:attrNameLst>
                                          <p:attrName>style.visibility</p:attrName>
                                        </p:attrNameLst>
                                      </p:cBhvr>
                                      <p:to>
                                        <p:strVal val="visible"/>
                                      </p:to>
                                    </p:set>
                                    <p:animEffect transition="in" filter="box(out)">
                                      <p:cBhvr>
                                        <p:cTn id="12"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1" animBg="1" advAuto="0"/>
      <p:bldP spid="274"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貸し農地で成功した例 事例２"/>
          <p:cNvSpPr txBox="1">
            <a:spLocks noGrp="1"/>
          </p:cNvSpPr>
          <p:nvPr>
            <p:ph type="title"/>
          </p:nvPr>
        </p:nvSpPr>
        <p:spPr>
          <a:xfrm>
            <a:off x="698500" y="440266"/>
            <a:ext cx="11607800" cy="806851"/>
          </a:xfrm>
          <a:prstGeom prst="rect">
            <a:avLst/>
          </a:prstGeom>
        </p:spPr>
        <p:txBody>
          <a:bodyPr/>
          <a:lstStyle>
            <a:lvl1pPr defTabSz="1577876">
              <a:defRPr sz="5460" spc="-109"/>
            </a:lvl1pPr>
          </a:lstStyle>
          <a:p>
            <a:r>
              <a:t>貸し農地で成功した例　事例２</a:t>
            </a:r>
          </a:p>
        </p:txBody>
      </p:sp>
      <p:sp>
        <p:nvSpPr>
          <p:cNvPr id="279" name="・青森県鶴田町…"/>
          <p:cNvSpPr txBox="1">
            <a:spLocks noGrp="1"/>
          </p:cNvSpPr>
          <p:nvPr>
            <p:ph type="body" idx="21"/>
          </p:nvPr>
        </p:nvSpPr>
        <p:spPr>
          <a:xfrm>
            <a:off x="107927" y="2298751"/>
            <a:ext cx="12788946" cy="515609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sz="5500"/>
            </a:pPr>
            <a:r>
              <a:t>・青森県鶴田町</a:t>
            </a:r>
          </a:p>
          <a:p>
            <a:pPr>
              <a:defRPr sz="5500"/>
            </a:pPr>
            <a:r>
              <a:t>町が耕作放棄地を借り市民農園を開設</a:t>
            </a:r>
          </a:p>
          <a:p>
            <a:pPr>
              <a:defRPr sz="6000"/>
            </a:pPr>
            <a:r>
              <a:t>                     ↓</a:t>
            </a:r>
          </a:p>
          <a:p>
            <a:pPr>
              <a:defRPr sz="6000"/>
            </a:pPr>
            <a:r>
              <a:t>　　１４区画が利用されている</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提言"/>
          <p:cNvSpPr txBox="1">
            <a:spLocks noGrp="1"/>
          </p:cNvSpPr>
          <p:nvPr>
            <p:ph type="title"/>
          </p:nvPr>
        </p:nvSpPr>
        <p:spPr>
          <a:xfrm>
            <a:off x="698500" y="440266"/>
            <a:ext cx="11607800" cy="1390620"/>
          </a:xfrm>
          <a:prstGeom prst="rect">
            <a:avLst/>
          </a:prstGeom>
        </p:spPr>
        <p:txBody>
          <a:bodyPr/>
          <a:lstStyle>
            <a:lvl1pPr>
              <a:defRPr sz="8500" spc="-170"/>
            </a:lvl1pPr>
          </a:lstStyle>
          <a:p>
            <a:r>
              <a:t>提言</a:t>
            </a:r>
          </a:p>
        </p:txBody>
      </p:sp>
      <p:sp>
        <p:nvSpPr>
          <p:cNvPr id="284" name="①貸し農地で雇用を生み出す…"/>
          <p:cNvSpPr txBox="1">
            <a:spLocks noGrp="1"/>
          </p:cNvSpPr>
          <p:nvPr>
            <p:ph type="body" idx="21"/>
          </p:nvPr>
        </p:nvSpPr>
        <p:spPr>
          <a:xfrm>
            <a:off x="381988" y="2325319"/>
            <a:ext cx="11837738" cy="588584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lvl="1" indent="393192" defTabSz="504839">
              <a:lnSpc>
                <a:spcPct val="100000"/>
              </a:lnSpc>
              <a:spcBef>
                <a:spcPts val="0"/>
              </a:spcBef>
              <a:buSzTx/>
              <a:buNone/>
              <a:defRPr sz="6450">
                <a:latin typeface="+mn-lt"/>
                <a:ea typeface="+mn-ea"/>
                <a:cs typeface="+mn-cs"/>
                <a:sym typeface="ヒラギノ角ゴ ProN W6"/>
              </a:defRPr>
            </a:pPr>
            <a:r>
              <a:rPr sz="6020"/>
              <a:t>①貸し農地で雇用を生み出す</a:t>
            </a:r>
            <a:r>
              <a:t>　　</a:t>
            </a:r>
          </a:p>
          <a:p>
            <a:pPr marL="0" lvl="1" indent="393192" defTabSz="504839">
              <a:lnSpc>
                <a:spcPct val="100000"/>
              </a:lnSpc>
              <a:spcBef>
                <a:spcPts val="0"/>
              </a:spcBef>
              <a:buSzTx/>
              <a:buNone/>
              <a:defRPr sz="6450">
                <a:latin typeface="+mn-lt"/>
                <a:ea typeface="+mn-ea"/>
                <a:cs typeface="+mn-cs"/>
                <a:sym typeface="ヒラギノ角ゴ ProN W6"/>
              </a:defRPr>
            </a:pPr>
            <a:endParaRPr/>
          </a:p>
          <a:p>
            <a:pPr marL="0" lvl="1" indent="393192" defTabSz="504839">
              <a:lnSpc>
                <a:spcPct val="100000"/>
              </a:lnSpc>
              <a:spcBef>
                <a:spcPts val="0"/>
              </a:spcBef>
              <a:buSzTx/>
              <a:buNone/>
              <a:defRPr sz="6450">
                <a:latin typeface="+mn-lt"/>
                <a:ea typeface="+mn-ea"/>
                <a:cs typeface="+mn-cs"/>
                <a:sym typeface="ヒラギノ角ゴ ProN W6"/>
              </a:defRPr>
            </a:pPr>
            <a:r>
              <a:rPr sz="6278"/>
              <a:t>②貸し農地で未来の農家を生み</a:t>
            </a:r>
          </a:p>
          <a:p>
            <a:pPr marL="0" lvl="1" indent="393192" defTabSz="504839">
              <a:lnSpc>
                <a:spcPct val="100000"/>
              </a:lnSpc>
              <a:spcBef>
                <a:spcPts val="0"/>
              </a:spcBef>
              <a:buSzTx/>
              <a:buNone/>
              <a:defRPr sz="6450">
                <a:latin typeface="+mn-lt"/>
                <a:ea typeface="+mn-ea"/>
                <a:cs typeface="+mn-cs"/>
                <a:sym typeface="ヒラギノ角ゴ ProN W6"/>
              </a:defRPr>
            </a:pPr>
            <a:r>
              <a:rPr sz="6278"/>
              <a:t>　出す</a:t>
            </a:r>
          </a:p>
        </p:txBody>
      </p:sp>
      <p:pic>
        <p:nvPicPr>
          <p:cNvPr id="285" name="線 線" descr="線 線"/>
          <p:cNvPicPr>
            <a:picLocks/>
          </p:cNvPicPr>
          <p:nvPr/>
        </p:nvPicPr>
        <p:blipFill>
          <a:blip r:embed="rId3">
            <a:extLst/>
          </a:blip>
          <a:stretch>
            <a:fillRect/>
          </a:stretch>
        </p:blipFill>
        <p:spPr>
          <a:xfrm>
            <a:off x="1235373" y="5268243"/>
            <a:ext cx="10534053" cy="203201"/>
          </a:xfrm>
          <a:prstGeom prst="rect">
            <a:avLst/>
          </a:prstGeom>
        </p:spPr>
      </p:pic>
      <p:pic>
        <p:nvPicPr>
          <p:cNvPr id="287" name="線 線" descr="線 線"/>
          <p:cNvPicPr>
            <a:picLocks/>
          </p:cNvPicPr>
          <p:nvPr/>
        </p:nvPicPr>
        <p:blipFill>
          <a:blip r:embed="rId4">
            <a:extLst/>
          </a:blip>
          <a:stretch>
            <a:fillRect/>
          </a:stretch>
        </p:blipFill>
        <p:spPr>
          <a:xfrm>
            <a:off x="1235373" y="6230851"/>
            <a:ext cx="1702380" cy="16995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85"/>
                                        </p:tgtEl>
                                        <p:attrNameLst>
                                          <p:attrName>style.visibility</p:attrName>
                                        </p:attrNameLst>
                                      </p:cBhvr>
                                      <p:to>
                                        <p:strVal val="visible"/>
                                      </p:to>
                                    </p:set>
                                    <p:animEffect transition="in" filter="wipe(left)">
                                      <p:cBhvr>
                                        <p:cTn id="7" dur="10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87"/>
                                        </p:tgtEl>
                                        <p:attrNameLst>
                                          <p:attrName>style.visibility</p:attrName>
                                        </p:attrNameLst>
                                      </p:cBhvr>
                                      <p:to>
                                        <p:strVal val="visible"/>
                                      </p:to>
                                    </p:set>
                                    <p:animEffect transition="in" filter="wipe(left)">
                                      <p:cBhvr>
                                        <p:cTn id="12" dur="1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1" animBg="1" advAuto="0"/>
      <p:bldP spid="287"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後継者問題を解決するために"/>
          <p:cNvSpPr txBox="1">
            <a:spLocks noGrp="1"/>
          </p:cNvSpPr>
          <p:nvPr>
            <p:ph type="title"/>
          </p:nvPr>
        </p:nvSpPr>
        <p:spPr>
          <a:xfrm>
            <a:off x="698500" y="440266"/>
            <a:ext cx="11607800" cy="806851"/>
          </a:xfrm>
          <a:prstGeom prst="rect">
            <a:avLst/>
          </a:prstGeom>
        </p:spPr>
        <p:txBody>
          <a:bodyPr/>
          <a:lstStyle>
            <a:lvl1pPr defTabSz="1577876">
              <a:defRPr sz="5460" spc="-109"/>
            </a:lvl1pPr>
          </a:lstStyle>
          <a:p>
            <a:r>
              <a:t>後継者問題を解決するために</a:t>
            </a:r>
          </a:p>
        </p:txBody>
      </p:sp>
      <p:sp>
        <p:nvSpPr>
          <p:cNvPr id="293" name="貸し農地の利用者に…"/>
          <p:cNvSpPr txBox="1">
            <a:spLocks noGrp="1"/>
          </p:cNvSpPr>
          <p:nvPr>
            <p:ph type="body" idx="21"/>
          </p:nvPr>
        </p:nvSpPr>
        <p:spPr>
          <a:xfrm>
            <a:off x="420838" y="2565630"/>
            <a:ext cx="12163124" cy="4622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sz="10000"/>
            </a:pPr>
            <a:r>
              <a:t>貸し農地の利用者に</a:t>
            </a:r>
          </a:p>
          <a:p>
            <a:pPr>
              <a:defRPr sz="10100"/>
            </a:pPr>
            <a:r>
              <a:t>アンケートをとる</a:t>
            </a:r>
          </a:p>
          <a:p>
            <a:pPr>
              <a:defRPr sz="5000"/>
            </a:pPr>
            <a:r>
              <a:t> </a:t>
            </a:r>
          </a:p>
        </p:txBody>
      </p:sp>
      <p:sp>
        <p:nvSpPr>
          <p:cNvPr id="294" name="20坪ほどをレンタル"/>
          <p:cNvSpPr/>
          <p:nvPr/>
        </p:nvSpPr>
        <p:spPr>
          <a:xfrm>
            <a:off x="1315842" y="6314633"/>
            <a:ext cx="10373116" cy="2677847"/>
          </a:xfrm>
          <a:prstGeom prst="roundRect">
            <a:avLst>
              <a:gd name="adj" fmla="val 11134"/>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584200">
              <a:defRPr sz="7500">
                <a:solidFill>
                  <a:srgbClr val="FFFFFF"/>
                </a:solidFill>
              </a:defRPr>
            </a:lvl1pPr>
          </a:lstStyle>
          <a:p>
            <a:r>
              <a:t>20坪ほどをレンタル</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4"/>
                                        </p:tgtEl>
                                        <p:attrNameLst>
                                          <p:attrName>style.visibility</p:attrName>
                                        </p:attrNameLst>
                                      </p:cBhvr>
                                      <p:to>
                                        <p:strVal val="visible"/>
                                      </p:to>
                                    </p:set>
                                    <p:animEffect transition="in" filter="dissolve">
                                      <p:cBhvr>
                                        <p:cTn id="7" dur="1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五ヶ瀬町の現状"/>
          <p:cNvSpPr txBox="1">
            <a:spLocks noGrp="1"/>
          </p:cNvSpPr>
          <p:nvPr>
            <p:ph type="title"/>
          </p:nvPr>
        </p:nvSpPr>
        <p:spPr>
          <a:xfrm>
            <a:off x="698500" y="440266"/>
            <a:ext cx="11607800" cy="806851"/>
          </a:xfrm>
          <a:prstGeom prst="rect">
            <a:avLst/>
          </a:prstGeom>
        </p:spPr>
        <p:txBody>
          <a:bodyPr/>
          <a:lstStyle>
            <a:lvl1pPr defTabSz="1577876">
              <a:defRPr sz="5460" spc="-109"/>
            </a:lvl1pPr>
          </a:lstStyle>
          <a:p>
            <a:r>
              <a:t>五ヶ瀬町の現状</a:t>
            </a:r>
          </a:p>
        </p:txBody>
      </p:sp>
      <p:sp>
        <p:nvSpPr>
          <p:cNvPr id="157" name="・五ヶ瀬町の高齢化が進んでいっている。…"/>
          <p:cNvSpPr txBox="1">
            <a:spLocks noGrp="1"/>
          </p:cNvSpPr>
          <p:nvPr>
            <p:ph type="body" idx="21"/>
          </p:nvPr>
        </p:nvSpPr>
        <p:spPr>
          <a:xfrm>
            <a:off x="520459" y="1944965"/>
            <a:ext cx="11887811" cy="713168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pPr defTabSz="563541">
              <a:defRPr sz="4224"/>
            </a:pPr>
            <a:r>
              <a:rPr dirty="0"/>
              <a:t>・</a:t>
            </a:r>
            <a:r>
              <a:rPr dirty="0" err="1"/>
              <a:t>五ヶ瀬町の高齢化が進んでいっている</a:t>
            </a:r>
            <a:r>
              <a:rPr dirty="0"/>
              <a:t>。</a:t>
            </a:r>
          </a:p>
          <a:p>
            <a:pPr defTabSz="563541">
              <a:defRPr sz="4224"/>
            </a:pPr>
            <a:r>
              <a:rPr dirty="0"/>
              <a:t>　　　　　　　　　　　　　　　　　　　　　　　　</a:t>
            </a:r>
          </a:p>
          <a:p>
            <a:pPr defTabSz="563541">
              <a:defRPr sz="4224"/>
            </a:pPr>
            <a:endParaRPr dirty="0"/>
          </a:p>
          <a:p>
            <a:pPr defTabSz="563541">
              <a:defRPr sz="4224"/>
            </a:pPr>
            <a:endParaRPr dirty="0"/>
          </a:p>
          <a:p>
            <a:pPr defTabSz="563541">
              <a:defRPr sz="4224"/>
            </a:pPr>
            <a:endParaRPr dirty="0"/>
          </a:p>
          <a:p>
            <a:pPr defTabSz="563541">
              <a:defRPr sz="4224"/>
            </a:pPr>
            <a:endParaRPr dirty="0"/>
          </a:p>
          <a:p>
            <a:pPr defTabSz="563541">
              <a:defRPr sz="4224"/>
            </a:pPr>
            <a:endParaRPr dirty="0"/>
          </a:p>
          <a:p>
            <a:pPr defTabSz="563541">
              <a:defRPr sz="4224"/>
            </a:pPr>
            <a:endParaRPr dirty="0"/>
          </a:p>
          <a:p>
            <a:pPr defTabSz="563541">
              <a:defRPr sz="1824"/>
            </a:pPr>
            <a:endParaRPr dirty="0"/>
          </a:p>
          <a:p>
            <a:pPr defTabSz="563541">
              <a:defRPr sz="1824"/>
            </a:pPr>
            <a:r>
              <a:rPr dirty="0"/>
              <a:t>　　　　　　　　　</a:t>
            </a:r>
            <a:r>
              <a:rPr lang="ja-JP" altLang="en-US" dirty="0" smtClean="0"/>
              <a:t>　　　　　　　　　　　　　　　　　　　　　　　　　　　　　　　　　　　　　　　　　　　　　　　　　　　　　　　　　　　　　　　　　　　　　　　　　　　　　　　　　　　　　　　　　　　　　　　　　　　　　　　　　　　　</a:t>
            </a:r>
            <a:r>
              <a:rPr dirty="0"/>
              <a:t>　　</a:t>
            </a:r>
            <a:endParaRPr lang="en-US" dirty="0" smtClean="0"/>
          </a:p>
          <a:p>
            <a:pPr defTabSz="563541">
              <a:defRPr sz="1824"/>
            </a:pPr>
            <a:endParaRPr lang="en-US" altLang="ja-JP" dirty="0" smtClean="0"/>
          </a:p>
          <a:p>
            <a:pPr defTabSz="563541">
              <a:defRPr sz="1824"/>
            </a:pPr>
            <a:endParaRPr lang="en-US" dirty="0"/>
          </a:p>
          <a:p>
            <a:pPr defTabSz="563541">
              <a:defRPr sz="1824"/>
            </a:pPr>
            <a:endParaRPr lang="en-US" dirty="0" smtClean="0"/>
          </a:p>
          <a:p>
            <a:pPr defTabSz="563541">
              <a:defRPr sz="1824"/>
            </a:pPr>
            <a:endParaRPr lang="en-US" dirty="0"/>
          </a:p>
          <a:p>
            <a:pPr defTabSz="563541">
              <a:defRPr sz="1824"/>
            </a:pPr>
            <a:endParaRPr lang="en-US" dirty="0" smtClean="0"/>
          </a:p>
          <a:p>
            <a:pPr defTabSz="563541">
              <a:defRPr sz="1824"/>
            </a:pPr>
            <a:endParaRPr lang="en-US" dirty="0"/>
          </a:p>
          <a:p>
            <a:pPr defTabSz="563541">
              <a:defRPr sz="1824"/>
            </a:pPr>
            <a:r>
              <a:rPr lang="ja-JP" altLang="en-US" dirty="0" smtClean="0"/>
              <a:t>　　　　　　　　　　　　　　　　　</a:t>
            </a:r>
            <a:r>
              <a:rPr dirty="0" err="1" smtClean="0"/>
              <a:t>出典</a:t>
            </a:r>
            <a:r>
              <a:rPr dirty="0" smtClean="0"/>
              <a:t>：</a:t>
            </a:r>
            <a:endParaRPr dirty="0"/>
          </a:p>
        </p:txBody>
      </p:sp>
      <p:graphicFrame>
        <p:nvGraphicFramePr>
          <p:cNvPr id="158" name="3D折れ線グラフ"/>
          <p:cNvGraphicFramePr/>
          <p:nvPr>
            <p:extLst>
              <p:ext uri="{D42A27DB-BD31-4B8C-83A1-F6EECF244321}">
                <p14:modId xmlns:p14="http://schemas.microsoft.com/office/powerpoint/2010/main" val="1918606055"/>
              </p:ext>
            </p:extLst>
          </p:nvPr>
        </p:nvGraphicFramePr>
        <p:xfrm>
          <a:off x="434329" y="3551583"/>
          <a:ext cx="11973941" cy="4784034"/>
        </p:xfrm>
        <a:graphic>
          <a:graphicData uri="http://schemas.openxmlformats.org/drawingml/2006/chart">
            <c:chart xmlns:c="http://schemas.openxmlformats.org/drawingml/2006/chart" xmlns:r="http://schemas.openxmlformats.org/officeDocument/2006/relationships" r:id="rId3"/>
          </a:graphicData>
        </a:graphic>
      </p:graphicFrame>
      <p:sp>
        <p:nvSpPr>
          <p:cNvPr id="159" name="総務省 国勢調査及び国立社会保障・人口問題研究所 将来推計人口、総務省 住民基本台帳"/>
          <p:cNvSpPr txBox="1"/>
          <p:nvPr/>
        </p:nvSpPr>
        <p:spPr>
          <a:xfrm>
            <a:off x="3814767" y="8691387"/>
            <a:ext cx="9017884" cy="38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spcBef>
                <a:spcPts val="1600"/>
              </a:spcBef>
              <a:defRPr sz="1760">
                <a:solidFill>
                  <a:srgbClr val="212529"/>
                </a:solidFill>
                <a:latin typeface="Helvetica"/>
                <a:ea typeface="Helvetica"/>
                <a:cs typeface="Helvetica"/>
                <a:sym typeface="Helvetica"/>
              </a:defRPr>
            </a:lvl1pPr>
          </a:lstStyle>
          <a:p>
            <a:r>
              <a:rPr dirty="0" err="1"/>
              <a:t>総務省</a:t>
            </a:r>
            <a:r>
              <a:rPr dirty="0"/>
              <a:t> </a:t>
            </a:r>
            <a:r>
              <a:rPr dirty="0" err="1"/>
              <a:t>国勢調査及び国立社会保障・人口問題研究所</a:t>
            </a:r>
            <a:r>
              <a:rPr dirty="0"/>
              <a:t> </a:t>
            </a:r>
            <a:r>
              <a:rPr dirty="0" err="1"/>
              <a:t>将来推計人口、総務省</a:t>
            </a:r>
            <a:r>
              <a:rPr dirty="0"/>
              <a:t> </a:t>
            </a:r>
            <a:r>
              <a:rPr dirty="0" err="1"/>
              <a:t>住民基本台帳</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8"/>
                                        </p:tgtEl>
                                        <p:attrNameLst>
                                          <p:attrName>style.visibility</p:attrName>
                                        </p:attrNameLst>
                                      </p:cBhvr>
                                      <p:to>
                                        <p:strVal val="visible"/>
                                      </p:to>
                                    </p:set>
                                    <p:animEffect transition="in" filter="dissolve">
                                      <p:cBhvr>
                                        <p:cTn id="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スライドのサブタイトル"/>
          <p:cNvSpPr txBox="1">
            <a:spLocks noGrp="1"/>
          </p:cNvSpPr>
          <p:nvPr>
            <p:ph type="body" idx="21"/>
          </p:nvPr>
        </p:nvSpPr>
        <p:spPr>
          <a:xfrm>
            <a:off x="-372959" y="913182"/>
            <a:ext cx="13750718" cy="79272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sz="5000"/>
            </a:pPr>
            <a:endParaRPr/>
          </a:p>
          <a:p>
            <a:pPr>
              <a:defRPr sz="5000"/>
            </a:pPr>
            <a:r>
              <a:t>                                                                                                                 </a:t>
            </a:r>
          </a:p>
          <a:p>
            <a:pPr>
              <a:defRPr sz="5000"/>
            </a:pPr>
            <a:endParaRPr/>
          </a:p>
          <a:p>
            <a:pPr>
              <a:defRPr sz="5000"/>
            </a:pPr>
            <a:endParaRPr/>
          </a:p>
          <a:p>
            <a:pPr>
              <a:defRPr sz="5000"/>
            </a:pPr>
            <a:r>
              <a:t>　　　　　　　　</a:t>
            </a:r>
          </a:p>
        </p:txBody>
      </p:sp>
      <p:sp>
        <p:nvSpPr>
          <p:cNvPr id="299" name="五ヶ瀬   カンパニー"/>
          <p:cNvSpPr/>
          <p:nvPr/>
        </p:nvSpPr>
        <p:spPr>
          <a:xfrm>
            <a:off x="3408245" y="1276009"/>
            <a:ext cx="6188310" cy="1962695"/>
          </a:xfrm>
          <a:prstGeom prst="ellipse">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584200">
              <a:defRPr sz="4000">
                <a:solidFill>
                  <a:srgbClr val="FFFFFF"/>
                </a:solidFill>
              </a:defRPr>
            </a:lvl1pPr>
          </a:lstStyle>
          <a:p>
            <a:r>
              <a:rPr dirty="0" err="1" smtClean="0"/>
              <a:t>五ヶ瀬</a:t>
            </a:r>
            <a:endParaRPr lang="en-US" dirty="0" smtClean="0"/>
          </a:p>
          <a:p>
            <a:r>
              <a:rPr dirty="0" err="1" smtClean="0"/>
              <a:t>カンパニ</a:t>
            </a:r>
            <a:r>
              <a:rPr dirty="0" smtClean="0"/>
              <a:t>ー</a:t>
            </a:r>
            <a:endParaRPr dirty="0"/>
          </a:p>
        </p:txBody>
      </p:sp>
      <p:sp>
        <p:nvSpPr>
          <p:cNvPr id="300" name="矢印"/>
          <p:cNvSpPr/>
          <p:nvPr/>
        </p:nvSpPr>
        <p:spPr>
          <a:xfrm rot="5400000">
            <a:off x="5257977" y="4556239"/>
            <a:ext cx="2488846" cy="841677"/>
          </a:xfrm>
          <a:prstGeom prst="rightArrow">
            <a:avLst>
              <a:gd name="adj1" fmla="val 19732"/>
              <a:gd name="adj2" fmla="val 76828"/>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
        <p:nvSpPr>
          <p:cNvPr id="301" name="体験教室"/>
          <p:cNvSpPr/>
          <p:nvPr/>
        </p:nvSpPr>
        <p:spPr>
          <a:xfrm>
            <a:off x="3143711" y="6715452"/>
            <a:ext cx="6717378" cy="1168853"/>
          </a:xfrm>
          <a:prstGeom prst="roundRect">
            <a:avLst>
              <a:gd name="adj" fmla="val 29700"/>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584200">
              <a:defRPr sz="7000">
                <a:solidFill>
                  <a:srgbClr val="FFFFFF"/>
                </a:solidFill>
              </a:defRPr>
            </a:lvl1pPr>
          </a:lstStyle>
          <a:p>
            <a:r>
              <a:t>体験教室</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わくわくプラン"/>
          <p:cNvSpPr txBox="1">
            <a:spLocks noGrp="1"/>
          </p:cNvSpPr>
          <p:nvPr>
            <p:ph type="title"/>
          </p:nvPr>
        </p:nvSpPr>
        <p:spPr>
          <a:xfrm>
            <a:off x="3824204" y="1234661"/>
            <a:ext cx="5356392" cy="1013653"/>
          </a:xfrm>
          <a:prstGeom prst="rect">
            <a:avLst/>
          </a:prstGeom>
        </p:spPr>
        <p:txBody>
          <a:bodyPr/>
          <a:lstStyle/>
          <a:p>
            <a:r>
              <a:t>わくわくプラン</a:t>
            </a:r>
          </a:p>
        </p:txBody>
      </p:sp>
      <p:sp>
        <p:nvSpPr>
          <p:cNvPr id="306" name="農業についてのお話&amp;農業クイズ…"/>
          <p:cNvSpPr txBox="1">
            <a:spLocks noGrp="1"/>
          </p:cNvSpPr>
          <p:nvPr>
            <p:ph type="body" idx="21"/>
          </p:nvPr>
        </p:nvSpPr>
        <p:spPr>
          <a:xfrm>
            <a:off x="1824986" y="3274837"/>
            <a:ext cx="9354828" cy="425593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234808">
              <a:defRPr sz="4760"/>
            </a:pPr>
            <a:r>
              <a:t>農業についてのお話&amp;農業クイズ　　　　　　　</a:t>
            </a:r>
          </a:p>
          <a:p>
            <a:pPr defTabSz="234808">
              <a:defRPr sz="4760"/>
            </a:pPr>
            <a:r>
              <a:t>　　　　　　　↓</a:t>
            </a:r>
          </a:p>
          <a:p>
            <a:pPr defTabSz="234808">
              <a:defRPr sz="4760"/>
            </a:pPr>
            <a:r>
              <a:t>農作業を体験する（野菜の収穫）</a:t>
            </a:r>
          </a:p>
          <a:p>
            <a:pPr defTabSz="234808">
              <a:defRPr sz="4760"/>
            </a:pPr>
            <a:r>
              <a:t>　　　　　　</a:t>
            </a:r>
          </a:p>
          <a:p>
            <a:pPr defTabSz="234808">
              <a:defRPr sz="4760"/>
            </a:pPr>
            <a:r>
              <a:t>　　　　　　</a:t>
            </a:r>
          </a:p>
          <a:p>
            <a:pPr defTabSz="234808">
              <a:defRPr sz="4760"/>
            </a:pPr>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農業"/>
          <p:cNvSpPr txBox="1">
            <a:spLocks noGrp="1"/>
          </p:cNvSpPr>
          <p:nvPr>
            <p:ph type="body" idx="21"/>
          </p:nvPr>
        </p:nvSpPr>
        <p:spPr>
          <a:xfrm>
            <a:off x="4089889" y="389505"/>
            <a:ext cx="4825022" cy="270396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pPr defTabSz="234808">
              <a:defRPr sz="18280"/>
            </a:pPr>
            <a:r>
              <a:t>農業</a:t>
            </a:r>
          </a:p>
          <a:p>
            <a:pPr defTabSz="234808">
              <a:defRPr sz="2000"/>
            </a:pPr>
            <a:endParaRPr/>
          </a:p>
          <a:p>
            <a:pPr defTabSz="234808">
              <a:defRPr sz="2000"/>
            </a:pPr>
            <a:r>
              <a:t> </a:t>
            </a:r>
          </a:p>
        </p:txBody>
      </p:sp>
      <p:pic>
        <p:nvPicPr>
          <p:cNvPr id="311" name="イメージ" descr="イメージ"/>
          <p:cNvPicPr>
            <a:picLocks noChangeAspect="1"/>
          </p:cNvPicPr>
          <p:nvPr/>
        </p:nvPicPr>
        <p:blipFill>
          <a:blip r:embed="rId3">
            <a:extLst/>
          </a:blip>
          <a:stretch>
            <a:fillRect/>
          </a:stretch>
        </p:blipFill>
        <p:spPr>
          <a:xfrm>
            <a:off x="8551216" y="5663970"/>
            <a:ext cx="2844801" cy="2857501"/>
          </a:xfrm>
          <a:prstGeom prst="rect">
            <a:avLst/>
          </a:prstGeom>
          <a:ln w="12700">
            <a:miter lim="400000"/>
          </a:ln>
        </p:spPr>
      </p:pic>
      <p:pic>
        <p:nvPicPr>
          <p:cNvPr id="312" name="イメージ" descr="イメージ"/>
          <p:cNvPicPr>
            <a:picLocks noChangeAspect="1"/>
          </p:cNvPicPr>
          <p:nvPr/>
        </p:nvPicPr>
        <p:blipFill>
          <a:blip r:embed="rId4">
            <a:extLst/>
          </a:blip>
          <a:stretch>
            <a:fillRect/>
          </a:stretch>
        </p:blipFill>
        <p:spPr>
          <a:xfrm>
            <a:off x="1297906" y="5232543"/>
            <a:ext cx="3678500" cy="3720354"/>
          </a:xfrm>
          <a:prstGeom prst="rect">
            <a:avLst/>
          </a:prstGeom>
          <a:ln w="12700">
            <a:miter lim="400000"/>
          </a:ln>
        </p:spPr>
      </p:pic>
      <p:sp>
        <p:nvSpPr>
          <p:cNvPr id="313" name="矢印"/>
          <p:cNvSpPr/>
          <p:nvPr/>
        </p:nvSpPr>
        <p:spPr>
          <a:xfrm rot="18900000">
            <a:off x="3088769" y="3600957"/>
            <a:ext cx="1905001" cy="1009848"/>
          </a:xfrm>
          <a:prstGeom prst="rightArrow">
            <a:avLst>
              <a:gd name="adj1" fmla="val 32000"/>
              <a:gd name="adj2" fmla="val 120731"/>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
        <p:nvSpPr>
          <p:cNvPr id="314" name="矢印"/>
          <p:cNvSpPr/>
          <p:nvPr/>
        </p:nvSpPr>
        <p:spPr>
          <a:xfrm rot="13500000">
            <a:off x="7642418" y="3489591"/>
            <a:ext cx="1905001" cy="1209942"/>
          </a:xfrm>
          <a:prstGeom prst="rightArrow">
            <a:avLst>
              <a:gd name="adj1" fmla="val 32000"/>
              <a:gd name="adj2" fmla="val 100765"/>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48/68"/>
          <p:cNvSpPr txBox="1">
            <a:spLocks noGrp="1"/>
          </p:cNvSpPr>
          <p:nvPr>
            <p:ph type="body" idx="21"/>
          </p:nvPr>
        </p:nvSpPr>
        <p:spPr>
          <a:xfrm>
            <a:off x="545428" y="2942431"/>
            <a:ext cx="11913944" cy="525887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10000"/>
          </a:bodyPr>
          <a:lstStyle/>
          <a:p>
            <a:pPr>
              <a:defRPr sz="40000"/>
            </a:pPr>
            <a:r>
              <a:rPr sz="30000"/>
              <a:t>48/</a:t>
            </a:r>
            <a:r>
              <a:rPr sz="18000"/>
              <a:t>68</a:t>
            </a:r>
            <a:r>
              <a:t>　　　　　　　　　</a:t>
            </a:r>
          </a:p>
        </p:txBody>
      </p:sp>
      <p:sp>
        <p:nvSpPr>
          <p:cNvPr id="319" name="学校でアンケートを取った結果…"/>
          <p:cNvSpPr txBox="1">
            <a:spLocks noGrp="1"/>
          </p:cNvSpPr>
          <p:nvPr>
            <p:ph type="title"/>
          </p:nvPr>
        </p:nvSpPr>
        <p:spPr>
          <a:xfrm>
            <a:off x="805328" y="815296"/>
            <a:ext cx="11607801" cy="3210330"/>
          </a:xfrm>
          <a:prstGeom prst="rect">
            <a:avLst/>
          </a:prstGeom>
        </p:spPr>
        <p:txBody>
          <a:bodyPr/>
          <a:lstStyle/>
          <a:p>
            <a:r>
              <a:t>学校でアンケートを取った結果</a:t>
            </a:r>
          </a:p>
          <a:p>
            <a:pPr>
              <a:defRPr sz="5700" spc="-114"/>
            </a:pPr>
            <a:r>
              <a:t>Q．農業体験に興味はありますか？</a:t>
            </a:r>
          </a:p>
        </p:txBody>
      </p:sp>
      <p:sp>
        <p:nvSpPr>
          <p:cNvPr id="320" name="70．5％‼︎"/>
          <p:cNvSpPr/>
          <p:nvPr/>
        </p:nvSpPr>
        <p:spPr>
          <a:xfrm>
            <a:off x="-83546" y="2403857"/>
            <a:ext cx="13171892" cy="63360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309" y="4791"/>
                </a:lnTo>
                <a:lnTo>
                  <a:pt x="15856" y="1255"/>
                </a:lnTo>
                <a:lnTo>
                  <a:pt x="14982" y="6204"/>
                </a:lnTo>
                <a:lnTo>
                  <a:pt x="19754" y="4734"/>
                </a:lnTo>
                <a:lnTo>
                  <a:pt x="16697" y="8706"/>
                </a:lnTo>
                <a:lnTo>
                  <a:pt x="21600" y="9638"/>
                </a:lnTo>
                <a:lnTo>
                  <a:pt x="17061" y="11725"/>
                </a:lnTo>
                <a:lnTo>
                  <a:pt x="20972" y="14845"/>
                </a:lnTo>
                <a:lnTo>
                  <a:pt x="15990" y="14568"/>
                </a:lnTo>
                <a:lnTo>
                  <a:pt x="18014" y="19162"/>
                </a:lnTo>
                <a:lnTo>
                  <a:pt x="13731" y="16584"/>
                </a:lnTo>
                <a:lnTo>
                  <a:pt x="13404" y="21600"/>
                </a:lnTo>
                <a:lnTo>
                  <a:pt x="10800" y="17312"/>
                </a:lnTo>
                <a:lnTo>
                  <a:pt x="8196" y="21600"/>
                </a:lnTo>
                <a:lnTo>
                  <a:pt x="7869" y="16584"/>
                </a:lnTo>
                <a:lnTo>
                  <a:pt x="3586" y="19162"/>
                </a:lnTo>
                <a:lnTo>
                  <a:pt x="5610" y="14568"/>
                </a:lnTo>
                <a:lnTo>
                  <a:pt x="628" y="14845"/>
                </a:lnTo>
                <a:lnTo>
                  <a:pt x="4539" y="11725"/>
                </a:lnTo>
                <a:lnTo>
                  <a:pt x="0" y="9638"/>
                </a:lnTo>
                <a:lnTo>
                  <a:pt x="4903" y="8706"/>
                </a:lnTo>
                <a:lnTo>
                  <a:pt x="1846" y="4734"/>
                </a:lnTo>
                <a:lnTo>
                  <a:pt x="6618" y="6204"/>
                </a:lnTo>
                <a:lnTo>
                  <a:pt x="5744" y="1255"/>
                </a:lnTo>
                <a:lnTo>
                  <a:pt x="9291" y="4791"/>
                </a:lnTo>
                <a:close/>
              </a:path>
            </a:pathLst>
          </a:custGeom>
          <a:solidFill>
            <a:srgbClr val="ED220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584200">
              <a:defRPr sz="8800">
                <a:solidFill>
                  <a:srgbClr val="FFFFFF"/>
                </a:solidFill>
              </a:defRPr>
            </a:lvl1pPr>
          </a:lstStyle>
          <a:p>
            <a:r>
              <a:t>70．5％‼︎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20"/>
                                        </p:tgtEl>
                                        <p:attrNameLst>
                                          <p:attrName>style.visibility</p:attrName>
                                        </p:attrNameLst>
                                      </p:cBhvr>
                                      <p:to>
                                        <p:strVal val="visible"/>
                                      </p:to>
                                    </p:set>
                                    <p:anim calcmode="lin" valueType="num">
                                      <p:cBhvr>
                                        <p:cTn id="7" dur="750" fill="hold"/>
                                        <p:tgtEl>
                                          <p:spTgt spid="320"/>
                                        </p:tgtEl>
                                        <p:attrNameLst>
                                          <p:attrName>ppt_w</p:attrName>
                                        </p:attrNameLst>
                                      </p:cBhvr>
                                      <p:tavLst>
                                        <p:tav tm="0">
                                          <p:val>
                                            <p:fltVal val="0"/>
                                          </p:val>
                                        </p:tav>
                                        <p:tav tm="100000">
                                          <p:val>
                                            <p:strVal val="#ppt_w"/>
                                          </p:val>
                                        </p:tav>
                                      </p:tavLst>
                                    </p:anim>
                                    <p:anim calcmode="lin" valueType="num">
                                      <p:cBhvr>
                                        <p:cTn id="8" dur="750" fill="hold"/>
                                        <p:tgtEl>
                                          <p:spTgt spid="3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スライドのタイトル"/>
          <p:cNvSpPr txBox="1">
            <a:spLocks noGrp="1"/>
          </p:cNvSpPr>
          <p:nvPr>
            <p:ph type="title"/>
          </p:nvPr>
        </p:nvSpPr>
        <p:spPr>
          <a:prstGeom prst="rect">
            <a:avLst/>
          </a:prstGeom>
        </p:spPr>
        <p:txBody>
          <a:bodyPr/>
          <a:lstStyle/>
          <a:p>
            <a:endParaRPr/>
          </a:p>
        </p:txBody>
      </p:sp>
      <p:sp>
        <p:nvSpPr>
          <p:cNvPr id="325" name="スライドのサブタイトル"/>
          <p:cNvSpPr txBox="1">
            <a:spLocks noGrp="1"/>
          </p:cNvSpPr>
          <p:nvPr>
            <p:ph type="body" idx="21"/>
          </p:nvPr>
        </p:nvSpPr>
        <p:spPr>
          <a:xfrm>
            <a:off x="783136" y="1788981"/>
            <a:ext cx="11607802" cy="6864989"/>
          </a:xfrm>
          <a:prstGeom prst="rect">
            <a:avLst/>
          </a:prstGeom>
        </p:spPr>
        <p:txBody>
          <a:bodyPr/>
          <a:lstStyle/>
          <a:p>
            <a:endParaRPr/>
          </a:p>
        </p:txBody>
      </p:sp>
      <p:pic>
        <p:nvPicPr>
          <p:cNvPr id="326" name="イメージ" descr="イメージ"/>
          <p:cNvPicPr>
            <a:picLocks noChangeAspect="1"/>
          </p:cNvPicPr>
          <p:nvPr/>
        </p:nvPicPr>
        <p:blipFill>
          <a:blip r:embed="rId3">
            <a:extLst/>
          </a:blip>
          <a:stretch>
            <a:fillRect/>
          </a:stretch>
        </p:blipFill>
        <p:spPr>
          <a:xfrm>
            <a:off x="4918105" y="4850294"/>
            <a:ext cx="7693472" cy="4020460"/>
          </a:xfrm>
          <a:prstGeom prst="rect">
            <a:avLst/>
          </a:prstGeom>
          <a:ln w="12700">
            <a:miter lim="400000"/>
          </a:ln>
        </p:spPr>
      </p:pic>
      <p:sp>
        <p:nvSpPr>
          <p:cNvPr id="327" name="農業体験"/>
          <p:cNvSpPr/>
          <p:nvPr/>
        </p:nvSpPr>
        <p:spPr>
          <a:xfrm>
            <a:off x="875949" y="1645749"/>
            <a:ext cx="5352039" cy="3015064"/>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584200">
              <a:defRPr sz="10000">
                <a:solidFill>
                  <a:srgbClr val="FFFFFF"/>
                </a:solidFill>
              </a:defRPr>
            </a:lvl1pPr>
          </a:lstStyle>
          <a:p>
            <a:r>
              <a:t>農業体験</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しっかりプラン"/>
          <p:cNvSpPr txBox="1">
            <a:spLocks noGrp="1"/>
          </p:cNvSpPr>
          <p:nvPr>
            <p:ph type="title"/>
          </p:nvPr>
        </p:nvSpPr>
        <p:spPr>
          <a:xfrm>
            <a:off x="3444445" y="559125"/>
            <a:ext cx="6115910" cy="1131686"/>
          </a:xfrm>
          <a:prstGeom prst="rect">
            <a:avLst/>
          </a:prstGeom>
        </p:spPr>
        <p:txBody>
          <a:bodyPr/>
          <a:lstStyle>
            <a:lvl1pPr defTabSz="1716590">
              <a:defRPr sz="6831" spc="-136"/>
            </a:lvl1pPr>
          </a:lstStyle>
          <a:p>
            <a:r>
              <a:t>しっかりプラン</a:t>
            </a:r>
          </a:p>
        </p:txBody>
      </p:sp>
      <p:sp>
        <p:nvSpPr>
          <p:cNvPr id="332" name="農具についての説明…"/>
          <p:cNvSpPr txBox="1">
            <a:spLocks noGrp="1"/>
          </p:cNvSpPr>
          <p:nvPr>
            <p:ph type="body" idx="21"/>
          </p:nvPr>
        </p:nvSpPr>
        <p:spPr>
          <a:xfrm>
            <a:off x="1449271" y="2208246"/>
            <a:ext cx="10106257" cy="68643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sz="4000"/>
            </a:pPr>
            <a:r>
              <a:t>　　　　　農具についての説明</a:t>
            </a:r>
          </a:p>
          <a:p>
            <a:pPr marL="0" lvl="1" indent="457200" defTabSz="587022">
              <a:lnSpc>
                <a:spcPct val="100000"/>
              </a:lnSpc>
              <a:spcBef>
                <a:spcPts val="0"/>
              </a:spcBef>
              <a:buSzTx/>
              <a:buNone/>
              <a:defRPr sz="4000">
                <a:latin typeface="+mn-lt"/>
                <a:ea typeface="+mn-ea"/>
                <a:cs typeface="+mn-cs"/>
                <a:sym typeface="ヒラギノ角ゴ ProN W6"/>
              </a:defRPr>
            </a:pPr>
            <a:r>
              <a:t>　　　　　　　　↓</a:t>
            </a:r>
          </a:p>
          <a:p>
            <a:pPr marL="0" lvl="1" indent="457200" defTabSz="587022">
              <a:lnSpc>
                <a:spcPct val="100000"/>
              </a:lnSpc>
              <a:spcBef>
                <a:spcPts val="0"/>
              </a:spcBef>
              <a:buSzTx/>
              <a:buNone/>
              <a:defRPr sz="4000">
                <a:latin typeface="+mn-lt"/>
                <a:ea typeface="+mn-ea"/>
                <a:cs typeface="+mn-cs"/>
                <a:sym typeface="ヒラギノ角ゴ ProN W6"/>
              </a:defRPr>
            </a:pPr>
            <a:r>
              <a:t>　　　　育てやすい野菜の説明　　　</a:t>
            </a:r>
          </a:p>
          <a:p>
            <a:pPr marL="0" lvl="1" indent="457200" defTabSz="587022">
              <a:lnSpc>
                <a:spcPct val="100000"/>
              </a:lnSpc>
              <a:spcBef>
                <a:spcPts val="0"/>
              </a:spcBef>
              <a:buSzTx/>
              <a:buNone/>
              <a:defRPr sz="4000">
                <a:latin typeface="+mn-lt"/>
                <a:ea typeface="+mn-ea"/>
                <a:cs typeface="+mn-cs"/>
                <a:sym typeface="ヒラギノ角ゴ ProN W6"/>
              </a:defRPr>
            </a:pPr>
            <a:r>
              <a:t>　　　　　　　　↓</a:t>
            </a:r>
          </a:p>
          <a:p>
            <a:pPr marL="0" lvl="1" indent="457200" defTabSz="587022">
              <a:lnSpc>
                <a:spcPct val="100000"/>
              </a:lnSpc>
              <a:spcBef>
                <a:spcPts val="0"/>
              </a:spcBef>
              <a:buSzTx/>
              <a:buNone/>
              <a:defRPr sz="4000">
                <a:latin typeface="+mn-lt"/>
                <a:ea typeface="+mn-ea"/>
                <a:cs typeface="+mn-cs"/>
                <a:sym typeface="ヒラギノ角ゴ ProN W6"/>
              </a:defRPr>
            </a:pPr>
            <a:r>
              <a:t>　気をつけるべき野菜の病気の説明</a:t>
            </a:r>
          </a:p>
          <a:p>
            <a:pPr marL="0" lvl="1" indent="457200" defTabSz="587022">
              <a:lnSpc>
                <a:spcPct val="100000"/>
              </a:lnSpc>
              <a:spcBef>
                <a:spcPts val="0"/>
              </a:spcBef>
              <a:buSzTx/>
              <a:buNone/>
              <a:defRPr sz="4000">
                <a:latin typeface="+mn-lt"/>
                <a:ea typeface="+mn-ea"/>
                <a:cs typeface="+mn-cs"/>
                <a:sym typeface="ヒラギノ角ゴ ProN W6"/>
              </a:defRPr>
            </a:pPr>
            <a:r>
              <a:t>　　　　　　　　↓</a:t>
            </a:r>
          </a:p>
          <a:p>
            <a:pPr marL="0" lvl="1" indent="457200" defTabSz="587022">
              <a:lnSpc>
                <a:spcPct val="100000"/>
              </a:lnSpc>
              <a:spcBef>
                <a:spcPts val="0"/>
              </a:spcBef>
              <a:buSzTx/>
              <a:buNone/>
              <a:defRPr sz="4000">
                <a:latin typeface="+mn-lt"/>
                <a:ea typeface="+mn-ea"/>
                <a:cs typeface="+mn-cs"/>
                <a:sym typeface="ヒラギノ角ゴ ProN W6"/>
              </a:defRPr>
            </a:pPr>
            <a:r>
              <a:t>　　　貸し農地で農作業を行う</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農業をしてみたいという人の割合"/>
          <p:cNvSpPr txBox="1">
            <a:spLocks noGrp="1"/>
          </p:cNvSpPr>
          <p:nvPr>
            <p:ph type="title"/>
          </p:nvPr>
        </p:nvSpPr>
        <p:spPr>
          <a:xfrm>
            <a:off x="698500" y="570053"/>
            <a:ext cx="11607800" cy="1482232"/>
          </a:xfrm>
          <a:prstGeom prst="rect">
            <a:avLst/>
          </a:prstGeom>
        </p:spPr>
        <p:txBody>
          <a:bodyPr/>
          <a:lstStyle>
            <a:lvl1pPr>
              <a:defRPr sz="4000" spc="-79"/>
            </a:lvl1pPr>
          </a:lstStyle>
          <a:p>
            <a:r>
              <a:t>　　　農業をしてみたいという人の割合</a:t>
            </a:r>
          </a:p>
        </p:txBody>
      </p:sp>
      <p:pic>
        <p:nvPicPr>
          <p:cNvPr id="337" name="pasted-movie.gif" descr="pasted-movie.gif"/>
          <p:cNvPicPr>
            <a:picLocks noChangeAspect="1"/>
          </p:cNvPicPr>
          <p:nvPr/>
        </p:nvPicPr>
        <p:blipFill>
          <a:blip r:embed="rId3">
            <a:extLst/>
          </a:blip>
          <a:stretch>
            <a:fillRect/>
          </a:stretch>
        </p:blipFill>
        <p:spPr>
          <a:xfrm>
            <a:off x="446881" y="1517534"/>
            <a:ext cx="12110965" cy="8073977"/>
          </a:xfrm>
          <a:prstGeom prst="rect">
            <a:avLst/>
          </a:prstGeom>
          <a:ln w="12700">
            <a:miter lim="400000"/>
          </a:ln>
        </p:spPr>
      </p:pic>
      <p:sp>
        <p:nvSpPr>
          <p:cNvPr id="338" name="出典；日本生命保険相互会社"/>
          <p:cNvSpPr txBox="1"/>
          <p:nvPr/>
        </p:nvSpPr>
        <p:spPr>
          <a:xfrm>
            <a:off x="9398505" y="9445090"/>
            <a:ext cx="3053241" cy="30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出典；日本生命保険相互会社</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教室の料金について"/>
          <p:cNvSpPr txBox="1">
            <a:spLocks noGrp="1"/>
          </p:cNvSpPr>
          <p:nvPr>
            <p:ph type="title"/>
          </p:nvPr>
        </p:nvSpPr>
        <p:spPr>
          <a:prstGeom prst="rect">
            <a:avLst/>
          </a:prstGeom>
        </p:spPr>
        <p:txBody>
          <a:bodyPr/>
          <a:lstStyle/>
          <a:p>
            <a:r>
              <a:t>教室の料金について</a:t>
            </a:r>
          </a:p>
        </p:txBody>
      </p:sp>
      <p:sp>
        <p:nvSpPr>
          <p:cNvPr id="343" name="わくわくプラン…"/>
          <p:cNvSpPr txBox="1">
            <a:spLocks noGrp="1"/>
          </p:cNvSpPr>
          <p:nvPr>
            <p:ph type="body" idx="21"/>
          </p:nvPr>
        </p:nvSpPr>
        <p:spPr>
          <a:xfrm>
            <a:off x="698499" y="2821117"/>
            <a:ext cx="11607802" cy="464505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420623">
              <a:lnSpc>
                <a:spcPct val="117999"/>
              </a:lnSpc>
              <a:defRPr sz="5888">
                <a:latin typeface="ヒラギノ丸ゴ ProN W4"/>
                <a:ea typeface="ヒラギノ丸ゴ ProN W4"/>
                <a:cs typeface="ヒラギノ丸ゴ ProN W4"/>
                <a:sym typeface="ヒラギノ丸ゴ ProN W4"/>
              </a:defRPr>
            </a:pPr>
            <a:r>
              <a:t>わくわくプラン</a:t>
            </a:r>
          </a:p>
          <a:p>
            <a:pPr defTabSz="420623">
              <a:lnSpc>
                <a:spcPct val="117999"/>
              </a:lnSpc>
              <a:defRPr sz="5888">
                <a:latin typeface="ヒラギノ丸ゴ ProN W4"/>
                <a:ea typeface="ヒラギノ丸ゴ ProN W4"/>
                <a:cs typeface="ヒラギノ丸ゴ ProN W4"/>
                <a:sym typeface="ヒラギノ丸ゴ ProN W4"/>
              </a:defRPr>
            </a:pPr>
            <a:r>
              <a:t>…1000円〜2000円</a:t>
            </a:r>
          </a:p>
          <a:p>
            <a:pPr defTabSz="420623">
              <a:lnSpc>
                <a:spcPct val="117999"/>
              </a:lnSpc>
              <a:defRPr sz="5888">
                <a:latin typeface="ヒラギノ丸ゴ ProN W4"/>
                <a:ea typeface="ヒラギノ丸ゴ ProN W4"/>
                <a:cs typeface="ヒラギノ丸ゴ ProN W4"/>
                <a:sym typeface="ヒラギノ丸ゴ ProN W4"/>
              </a:defRPr>
            </a:pPr>
            <a:r>
              <a:t>しっかりプラン</a:t>
            </a:r>
          </a:p>
          <a:p>
            <a:pPr defTabSz="420623">
              <a:lnSpc>
                <a:spcPct val="117999"/>
              </a:lnSpc>
              <a:defRPr sz="5888">
                <a:latin typeface="ヒラギノ丸ゴ ProN W4"/>
                <a:ea typeface="ヒラギノ丸ゴ ProN W4"/>
                <a:cs typeface="ヒラギノ丸ゴ ProN W4"/>
                <a:sym typeface="ヒラギノ丸ゴ ProN W4"/>
              </a:defRPr>
            </a:pPr>
            <a:r>
              <a:t>…3000円〜4000円</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スライドのタイトル"/>
          <p:cNvSpPr txBox="1">
            <a:spLocks noGrp="1"/>
          </p:cNvSpPr>
          <p:nvPr>
            <p:ph type="title"/>
          </p:nvPr>
        </p:nvSpPr>
        <p:spPr>
          <a:xfrm>
            <a:off x="698500" y="973975"/>
            <a:ext cx="11607800" cy="1016001"/>
          </a:xfrm>
          <a:prstGeom prst="rect">
            <a:avLst/>
          </a:prstGeom>
        </p:spPr>
        <p:txBody>
          <a:bodyPr/>
          <a:lstStyle/>
          <a:p>
            <a:endParaRPr/>
          </a:p>
        </p:txBody>
      </p:sp>
      <p:sp>
        <p:nvSpPr>
          <p:cNvPr id="348" name="無料…"/>
          <p:cNvSpPr txBox="1">
            <a:spLocks noGrp="1"/>
          </p:cNvSpPr>
          <p:nvPr>
            <p:ph type="body" idx="21"/>
          </p:nvPr>
        </p:nvSpPr>
        <p:spPr>
          <a:xfrm>
            <a:off x="698499" y="2207549"/>
            <a:ext cx="11607802" cy="66077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sz="6000"/>
            </a:pPr>
            <a:r>
              <a:rPr dirty="0"/>
              <a:t>　　　　　　　　　　　　　　　　　　　　　　　　　　　　　</a:t>
            </a:r>
          </a:p>
          <a:p>
            <a:pPr>
              <a:defRPr sz="6000"/>
            </a:pPr>
            <a:r>
              <a:rPr dirty="0"/>
              <a:t>　　　　　　　</a:t>
            </a:r>
            <a:r>
              <a:rPr lang="ja-JP" altLang="en-US" dirty="0" smtClean="0"/>
              <a:t>　</a:t>
            </a:r>
            <a:r>
              <a:rPr dirty="0" err="1" smtClean="0"/>
              <a:t>無料</a:t>
            </a:r>
            <a:endParaRPr dirty="0"/>
          </a:p>
          <a:p>
            <a:pPr>
              <a:defRPr sz="6000"/>
            </a:pPr>
            <a:r>
              <a:rPr dirty="0"/>
              <a:t>　　　　　　　　</a:t>
            </a:r>
            <a:r>
              <a:rPr lang="ja-JP" altLang="en-US" dirty="0" smtClean="0"/>
              <a:t>　</a:t>
            </a:r>
            <a:r>
              <a:rPr dirty="0" err="1" smtClean="0"/>
              <a:t>貸し出し</a:t>
            </a:r>
            <a:r>
              <a:rPr dirty="0"/>
              <a:t>　　　　　　　　　　</a:t>
            </a:r>
          </a:p>
          <a:p>
            <a:pPr>
              <a:defRPr sz="6000"/>
            </a:pPr>
            <a:r>
              <a:rPr dirty="0"/>
              <a:t>　　　　　　　　　　　</a:t>
            </a:r>
          </a:p>
        </p:txBody>
      </p:sp>
      <p:pic>
        <p:nvPicPr>
          <p:cNvPr id="349" name="イメージ" descr="イメージ"/>
          <p:cNvPicPr>
            <a:picLocks noChangeAspect="1"/>
          </p:cNvPicPr>
          <p:nvPr/>
        </p:nvPicPr>
        <p:blipFill>
          <a:blip r:embed="rId3">
            <a:extLst/>
          </a:blip>
          <a:stretch>
            <a:fillRect/>
          </a:stretch>
        </p:blipFill>
        <p:spPr>
          <a:xfrm>
            <a:off x="8555085" y="4482786"/>
            <a:ext cx="3721108" cy="4700347"/>
          </a:xfrm>
          <a:prstGeom prst="rect">
            <a:avLst/>
          </a:prstGeom>
          <a:ln w="12700">
            <a:miter lim="400000"/>
          </a:ln>
        </p:spPr>
      </p:pic>
      <p:sp>
        <p:nvSpPr>
          <p:cNvPr id="350" name="農地"/>
          <p:cNvSpPr/>
          <p:nvPr/>
        </p:nvSpPr>
        <p:spPr>
          <a:xfrm>
            <a:off x="289517" y="2393383"/>
            <a:ext cx="4440620" cy="2290602"/>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584200">
              <a:defRPr sz="8500">
                <a:solidFill>
                  <a:srgbClr val="FFFFFF"/>
                </a:solidFill>
              </a:defRPr>
            </a:lvl1pPr>
          </a:lstStyle>
          <a:p>
            <a:r>
              <a:rPr dirty="0" err="1"/>
              <a:t>農地</a:t>
            </a:r>
            <a:endParaRPr dirty="0"/>
          </a:p>
        </p:txBody>
      </p:sp>
      <p:sp>
        <p:nvSpPr>
          <p:cNvPr id="351" name="矢印"/>
          <p:cNvSpPr/>
          <p:nvPr/>
        </p:nvSpPr>
        <p:spPr>
          <a:xfrm rot="2700000">
            <a:off x="3802656" y="5567814"/>
            <a:ext cx="3573569" cy="1218324"/>
          </a:xfrm>
          <a:prstGeom prst="rightArrow">
            <a:avLst>
              <a:gd name="adj1" fmla="val 18121"/>
              <a:gd name="adj2" fmla="val 151002"/>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51"/>
                                        </p:tgtEl>
                                        <p:attrNameLst>
                                          <p:attrName>style.visibility</p:attrName>
                                        </p:attrNameLst>
                                      </p:cBhvr>
                                      <p:to>
                                        <p:strVal val="visible"/>
                                      </p:to>
                                    </p:set>
                                    <p:animEffect transition="in" filter="wipe(left)">
                                      <p:cBhvr>
                                        <p:cTn id="7" dur="3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後継者問題の           解決の兆し‼︎"/>
          <p:cNvSpPr txBox="1">
            <a:spLocks noGrp="1"/>
          </p:cNvSpPr>
          <p:nvPr>
            <p:ph type="body" idx="21"/>
          </p:nvPr>
        </p:nvSpPr>
        <p:spPr>
          <a:xfrm rot="21598328">
            <a:off x="477521" y="2110425"/>
            <a:ext cx="12049758" cy="573521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5400"/>
            </a:lvl1pPr>
          </a:lstStyle>
          <a:p>
            <a:r>
              <a:t>後継者問題の　　　　　　　　　　　解決の兆し‼︎</a:t>
            </a:r>
          </a:p>
        </p:txBody>
      </p:sp>
      <p:sp>
        <p:nvSpPr>
          <p:cNvPr id="356" name="その結果…"/>
          <p:cNvSpPr txBox="1">
            <a:spLocks noGrp="1"/>
          </p:cNvSpPr>
          <p:nvPr>
            <p:ph type="title"/>
          </p:nvPr>
        </p:nvSpPr>
        <p:spPr>
          <a:prstGeom prst="rect">
            <a:avLst/>
          </a:prstGeom>
        </p:spPr>
        <p:txBody>
          <a:bodyPr/>
          <a:lstStyle/>
          <a:p>
            <a:r>
              <a:t>その結果…</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五ヶ瀬町の現状"/>
          <p:cNvSpPr txBox="1">
            <a:spLocks noGrp="1"/>
          </p:cNvSpPr>
          <p:nvPr>
            <p:ph type="title"/>
          </p:nvPr>
        </p:nvSpPr>
        <p:spPr>
          <a:xfrm>
            <a:off x="698500" y="440266"/>
            <a:ext cx="11607800" cy="806851"/>
          </a:xfrm>
          <a:prstGeom prst="rect">
            <a:avLst/>
          </a:prstGeom>
        </p:spPr>
        <p:txBody>
          <a:bodyPr/>
          <a:lstStyle>
            <a:lvl1pPr defTabSz="1577876">
              <a:defRPr sz="5460" spc="-109"/>
            </a:lvl1pPr>
          </a:lstStyle>
          <a:p>
            <a:r>
              <a:t>五ヶ瀬町の現状</a:t>
            </a:r>
          </a:p>
        </p:txBody>
      </p:sp>
      <p:sp>
        <p:nvSpPr>
          <p:cNvPr id="164" name="・農家の数も減少していっている"/>
          <p:cNvSpPr txBox="1">
            <a:spLocks noGrp="1"/>
          </p:cNvSpPr>
          <p:nvPr>
            <p:ph type="body" idx="21"/>
          </p:nvPr>
        </p:nvSpPr>
        <p:spPr>
          <a:xfrm>
            <a:off x="711199" y="2595205"/>
            <a:ext cx="11887810" cy="688630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545930">
              <a:defRPr sz="4092"/>
            </a:pPr>
            <a:r>
              <a:t>・農家の数も減少していっている</a:t>
            </a:r>
          </a:p>
          <a:p>
            <a:pPr defTabSz="545930">
              <a:defRPr sz="4092"/>
            </a:pPr>
            <a:r>
              <a:t>　　　　　　　　　　　　　　　　　　　　　　　　</a:t>
            </a:r>
          </a:p>
          <a:p>
            <a:pPr defTabSz="545930">
              <a:defRPr sz="4092"/>
            </a:pPr>
            <a:endParaRPr/>
          </a:p>
          <a:p>
            <a:pPr defTabSz="545930">
              <a:defRPr sz="4092"/>
            </a:pPr>
            <a:endParaRPr/>
          </a:p>
          <a:p>
            <a:pPr defTabSz="545930">
              <a:defRPr sz="4092"/>
            </a:pPr>
            <a:endParaRPr/>
          </a:p>
          <a:p>
            <a:pPr defTabSz="545930">
              <a:defRPr sz="4092"/>
            </a:pPr>
            <a:endParaRPr/>
          </a:p>
          <a:p>
            <a:pPr defTabSz="545930">
              <a:defRPr sz="4092"/>
            </a:pPr>
            <a:endParaRPr/>
          </a:p>
          <a:p>
            <a:pPr defTabSz="545930">
              <a:defRPr sz="4092"/>
            </a:pPr>
            <a:endParaRPr/>
          </a:p>
          <a:p>
            <a:pPr defTabSz="545930">
              <a:defRPr sz="1767"/>
            </a:pPr>
            <a:endParaRPr/>
          </a:p>
          <a:p>
            <a:pPr defTabSz="545930">
              <a:defRPr sz="1767"/>
            </a:pPr>
            <a:r>
              <a:t>　　　　　　　　　　　</a:t>
            </a:r>
          </a:p>
        </p:txBody>
      </p:sp>
      <p:graphicFrame>
        <p:nvGraphicFramePr>
          <p:cNvPr id="165" name="3D折れ線グラフ"/>
          <p:cNvGraphicFramePr/>
          <p:nvPr/>
        </p:nvGraphicFramePr>
        <p:xfrm>
          <a:off x="360135" y="3435023"/>
          <a:ext cx="12284960" cy="5397253"/>
        </p:xfrm>
        <a:graphic>
          <a:graphicData uri="http://schemas.openxmlformats.org/drawingml/2006/chart">
            <c:chart xmlns:c="http://schemas.openxmlformats.org/drawingml/2006/chart" xmlns:r="http://schemas.openxmlformats.org/officeDocument/2006/relationships" r:id="rId3"/>
          </a:graphicData>
        </a:graphic>
      </p:graphicFrame>
      <p:sp>
        <p:nvSpPr>
          <p:cNvPr id="166" name="出典；五ヶ瀬町農林課提供資料"/>
          <p:cNvSpPr txBox="1"/>
          <p:nvPr/>
        </p:nvSpPr>
        <p:spPr>
          <a:xfrm>
            <a:off x="8755837" y="8907585"/>
            <a:ext cx="3123351" cy="30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出典；五ヶ瀬町農林課提供資料</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5"/>
                                        </p:tgtEl>
                                        <p:attrNameLst>
                                          <p:attrName>style.visibility</p:attrName>
                                        </p:attrNameLst>
                                      </p:cBhvr>
                                      <p:to>
                                        <p:strVal val="visible"/>
                                      </p:to>
                                    </p:set>
                                    <p:animEffect transition="in" filter="dissolve">
                                      <p:cBhvr>
                                        <p:cTn id="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結果"/>
          <p:cNvSpPr txBox="1">
            <a:spLocks noGrp="1"/>
          </p:cNvSpPr>
          <p:nvPr>
            <p:ph type="title"/>
          </p:nvPr>
        </p:nvSpPr>
        <p:spPr>
          <a:prstGeom prst="rect">
            <a:avLst/>
          </a:prstGeom>
        </p:spPr>
        <p:txBody>
          <a:bodyPr/>
          <a:lstStyle/>
          <a:p>
            <a:r>
              <a:t>結果</a:t>
            </a:r>
          </a:p>
        </p:txBody>
      </p:sp>
      <p:sp>
        <p:nvSpPr>
          <p:cNvPr id="361" name="教室&amp;農地の無料貸し出し…"/>
          <p:cNvSpPr txBox="1">
            <a:spLocks noGrp="1"/>
          </p:cNvSpPr>
          <p:nvPr>
            <p:ph type="body" idx="21"/>
          </p:nvPr>
        </p:nvSpPr>
        <p:spPr>
          <a:xfrm>
            <a:off x="698499" y="2496278"/>
            <a:ext cx="11607802" cy="47610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　　</a:t>
            </a:r>
            <a:r>
              <a:rPr sz="6000"/>
              <a:t>教室&amp;農地の無料貸し出し</a:t>
            </a:r>
          </a:p>
          <a:p>
            <a:pPr>
              <a:defRPr sz="6000"/>
            </a:pPr>
            <a:r>
              <a:t>　　　　　　⬇︎</a:t>
            </a:r>
          </a:p>
          <a:p>
            <a:r>
              <a:t>　</a:t>
            </a:r>
            <a:r>
              <a:rPr sz="6000"/>
              <a:t>五ヶ瀬町の雇用アップ&amp;</a:t>
            </a:r>
          </a:p>
          <a:p>
            <a:pPr>
              <a:defRPr sz="6000"/>
            </a:pPr>
            <a:r>
              <a:t>　　　　後継者問題解決の兆し</a:t>
            </a:r>
          </a:p>
        </p:txBody>
      </p:sp>
      <p:pic>
        <p:nvPicPr>
          <p:cNvPr id="362" name="線 線" descr="線 線"/>
          <p:cNvPicPr>
            <a:picLocks/>
          </p:cNvPicPr>
          <p:nvPr/>
        </p:nvPicPr>
        <p:blipFill>
          <a:blip r:embed="rId3">
            <a:extLst/>
          </a:blip>
          <a:stretch>
            <a:fillRect/>
          </a:stretch>
        </p:blipFill>
        <p:spPr>
          <a:xfrm rot="16200000">
            <a:off x="10693483" y="5359554"/>
            <a:ext cx="2099166" cy="45719"/>
          </a:xfrm>
          <a:prstGeom prst="rect">
            <a:avLst/>
          </a:prstGeom>
        </p:spPr>
      </p:pic>
      <p:pic>
        <p:nvPicPr>
          <p:cNvPr id="364" name="線 線" descr="線 線"/>
          <p:cNvPicPr>
            <a:picLocks/>
          </p:cNvPicPr>
          <p:nvPr/>
        </p:nvPicPr>
        <p:blipFill>
          <a:blip r:embed="rId4">
            <a:extLst/>
          </a:blip>
          <a:stretch>
            <a:fillRect/>
          </a:stretch>
        </p:blipFill>
        <p:spPr>
          <a:xfrm rot="16200000">
            <a:off x="-96451" y="5381351"/>
            <a:ext cx="2114332" cy="76201"/>
          </a:xfrm>
          <a:prstGeom prst="rect">
            <a:avLst/>
          </a:prstGeom>
        </p:spPr>
      </p:pic>
      <p:pic>
        <p:nvPicPr>
          <p:cNvPr id="366" name="線 線" descr="線 線"/>
          <p:cNvPicPr>
            <a:picLocks/>
          </p:cNvPicPr>
          <p:nvPr/>
        </p:nvPicPr>
        <p:blipFill>
          <a:blip r:embed="rId5">
            <a:extLst/>
          </a:blip>
          <a:stretch>
            <a:fillRect/>
          </a:stretch>
        </p:blipFill>
        <p:spPr>
          <a:xfrm>
            <a:off x="929827" y="4385373"/>
            <a:ext cx="10807004" cy="76201"/>
          </a:xfrm>
          <a:prstGeom prst="rect">
            <a:avLst/>
          </a:prstGeom>
        </p:spPr>
      </p:pic>
      <p:pic>
        <p:nvPicPr>
          <p:cNvPr id="368" name="線 線" descr="線 線"/>
          <p:cNvPicPr>
            <a:picLocks/>
          </p:cNvPicPr>
          <p:nvPr/>
        </p:nvPicPr>
        <p:blipFill>
          <a:blip r:embed="rId6">
            <a:extLst/>
          </a:blip>
          <a:stretch>
            <a:fillRect/>
          </a:stretch>
        </p:blipFill>
        <p:spPr>
          <a:xfrm>
            <a:off x="929827" y="6316886"/>
            <a:ext cx="10807004" cy="76201"/>
          </a:xfrm>
          <a:prstGeom prst="rect">
            <a:avLst/>
          </a:prstGeom>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ご静聴…"/>
          <p:cNvSpPr txBox="1">
            <a:spLocks noGrp="1"/>
          </p:cNvSpPr>
          <p:nvPr>
            <p:ph type="title"/>
          </p:nvPr>
        </p:nvSpPr>
        <p:spPr>
          <a:xfrm>
            <a:off x="834687" y="2319738"/>
            <a:ext cx="11607800" cy="7098566"/>
          </a:xfrm>
          <a:prstGeom prst="rect">
            <a:avLst/>
          </a:prstGeom>
        </p:spPr>
        <p:txBody>
          <a:bodyPr/>
          <a:lstStyle/>
          <a:p>
            <a:pPr defTabSz="1456501">
              <a:defRPr sz="15120" spc="-302"/>
            </a:pPr>
            <a:r>
              <a:rPr dirty="0" err="1"/>
              <a:t>ご静聴</a:t>
            </a:r>
            <a:endParaRPr dirty="0"/>
          </a:p>
          <a:p>
            <a:pPr defTabSz="1456501">
              <a:defRPr sz="15120" spc="-302"/>
            </a:pPr>
            <a:r>
              <a:rPr dirty="0" err="1" smtClean="0"/>
              <a:t>ありがとう</a:t>
            </a:r>
            <a:r>
              <a:rPr lang="en-US" dirty="0" smtClean="0"/>
              <a:t/>
            </a:r>
            <a:br>
              <a:rPr lang="en-US" dirty="0" smtClean="0"/>
            </a:br>
            <a:r>
              <a:rPr dirty="0" err="1" smtClean="0"/>
              <a:t>ございました</a:t>
            </a:r>
            <a:endParaRPr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仮説             五ヶ瀬町で貸し農地をやれば 後継者問題が解決するだろう。"/>
          <p:cNvSpPr txBox="1">
            <a:spLocks noGrp="1"/>
          </p:cNvSpPr>
          <p:nvPr>
            <p:ph type="ctrTitle"/>
          </p:nvPr>
        </p:nvSpPr>
        <p:spPr>
          <a:xfrm>
            <a:off x="1126833" y="3385226"/>
            <a:ext cx="11609058" cy="2982680"/>
          </a:xfrm>
          <a:prstGeom prst="rect">
            <a:avLst/>
          </a:prstGeom>
        </p:spPr>
        <p:txBody>
          <a:bodyPr/>
          <a:lstStyle/>
          <a:p>
            <a:pPr>
              <a:defRPr sz="7100" spc="-142"/>
            </a:pPr>
            <a:r>
              <a:rPr dirty="0" err="1" smtClean="0">
                <a:gradFill flip="none" rotWithShape="1">
                  <a:gsLst>
                    <a:gs pos="0">
                      <a:srgbClr val="000000"/>
                    </a:gs>
                    <a:gs pos="100000">
                      <a:srgbClr val="000000"/>
                    </a:gs>
                  </a:gsLst>
                  <a:lin ang="5400000" scaled="0"/>
                </a:gradFill>
              </a:rPr>
              <a:t>仮説</a:t>
            </a:r>
            <a:r>
              <a:rPr lang="en-US" dirty="0">
                <a:gradFill flip="none" rotWithShape="1">
                  <a:gsLst>
                    <a:gs pos="0">
                      <a:srgbClr val="FFFFFF"/>
                    </a:gs>
                    <a:gs pos="100000">
                      <a:srgbClr val="FFFFFF"/>
                    </a:gs>
                  </a:gsLst>
                  <a:lin ang="5400000" scaled="0"/>
                </a:gradFill>
              </a:rPr>
              <a:t/>
            </a:r>
            <a:br>
              <a:rPr lang="en-US" dirty="0">
                <a:gradFill flip="none" rotWithShape="1">
                  <a:gsLst>
                    <a:gs pos="0">
                      <a:srgbClr val="FFFFFF"/>
                    </a:gs>
                    <a:gs pos="100000">
                      <a:srgbClr val="FFFFFF"/>
                    </a:gs>
                  </a:gsLst>
                  <a:lin ang="5400000" scaled="0"/>
                </a:gradFill>
              </a:rPr>
            </a:br>
            <a:r>
              <a:rPr sz="6500" spc="-130" dirty="0" err="1" smtClean="0"/>
              <a:t>五ヶ瀬町で貸し農地をやれば</a:t>
            </a:r>
            <a:r>
              <a:rPr lang="en-US" sz="6500" spc="-130" dirty="0"/>
              <a:t/>
            </a:r>
            <a:br>
              <a:rPr lang="en-US" sz="6500" spc="-130" dirty="0"/>
            </a:br>
            <a:r>
              <a:rPr sz="6500" spc="-130" dirty="0" err="1" smtClean="0"/>
              <a:t>後継者問題が解決するだろう</a:t>
            </a:r>
            <a:r>
              <a:rPr sz="6500" spc="-130" dirty="0"/>
              <a:t>。</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貸し農地とは"/>
          <p:cNvSpPr txBox="1">
            <a:spLocks noGrp="1"/>
          </p:cNvSpPr>
          <p:nvPr>
            <p:ph type="title"/>
          </p:nvPr>
        </p:nvSpPr>
        <p:spPr>
          <a:xfrm>
            <a:off x="698500" y="440266"/>
            <a:ext cx="11607800" cy="806851"/>
          </a:xfrm>
          <a:prstGeom prst="rect">
            <a:avLst/>
          </a:prstGeom>
        </p:spPr>
        <p:txBody>
          <a:bodyPr/>
          <a:lstStyle>
            <a:lvl1pPr defTabSz="1577876">
              <a:defRPr sz="5460" spc="-109"/>
            </a:lvl1pPr>
          </a:lstStyle>
          <a:p>
            <a:r>
              <a:t>貸し農地とは</a:t>
            </a:r>
          </a:p>
        </p:txBody>
      </p:sp>
      <p:sp>
        <p:nvSpPr>
          <p:cNvPr id="175" name="多様な目的で小面積の農地を…"/>
          <p:cNvSpPr txBox="1">
            <a:spLocks noGrp="1"/>
          </p:cNvSpPr>
          <p:nvPr>
            <p:ph type="body" idx="21"/>
          </p:nvPr>
        </p:nvSpPr>
        <p:spPr>
          <a:xfrm>
            <a:off x="262169" y="3681524"/>
            <a:ext cx="12480462" cy="262702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lvl="1" indent="182880" defTabSz="234808">
              <a:lnSpc>
                <a:spcPct val="100000"/>
              </a:lnSpc>
              <a:spcBef>
                <a:spcPts val="0"/>
              </a:spcBef>
              <a:buSzTx/>
              <a:buNone/>
              <a:defRPr sz="6800">
                <a:latin typeface="+mn-lt"/>
                <a:ea typeface="+mn-ea"/>
                <a:cs typeface="+mn-cs"/>
                <a:sym typeface="ヒラギノ角ゴ ProN W6"/>
              </a:defRPr>
            </a:pPr>
            <a:r>
              <a:t>多様な目的で小面積の農地を</a:t>
            </a:r>
          </a:p>
          <a:p>
            <a:pPr marL="0" lvl="1" indent="182880" defTabSz="234808">
              <a:lnSpc>
                <a:spcPct val="100000"/>
              </a:lnSpc>
              <a:spcBef>
                <a:spcPts val="0"/>
              </a:spcBef>
              <a:buSzTx/>
              <a:buNone/>
              <a:defRPr sz="6800">
                <a:latin typeface="+mn-lt"/>
                <a:ea typeface="+mn-ea"/>
                <a:cs typeface="+mn-cs"/>
                <a:sym typeface="ヒラギノ角ゴ ProN W6"/>
              </a:defRPr>
            </a:pPr>
            <a:r>
              <a:t>利用する方法</a:t>
            </a:r>
          </a:p>
          <a:p>
            <a:pPr defTabSz="234808">
              <a:defRPr sz="2400"/>
            </a:pPr>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なぜ貸し農地なのか"/>
          <p:cNvSpPr txBox="1">
            <a:spLocks noGrp="1"/>
          </p:cNvSpPr>
          <p:nvPr>
            <p:ph type="title"/>
          </p:nvPr>
        </p:nvSpPr>
        <p:spPr>
          <a:xfrm>
            <a:off x="698500" y="440266"/>
            <a:ext cx="11607800" cy="806851"/>
          </a:xfrm>
          <a:prstGeom prst="rect">
            <a:avLst/>
          </a:prstGeom>
        </p:spPr>
        <p:txBody>
          <a:bodyPr/>
          <a:lstStyle>
            <a:lvl1pPr defTabSz="1577876">
              <a:defRPr sz="5460" spc="-109"/>
            </a:lvl1pPr>
          </a:lstStyle>
          <a:p>
            <a:r>
              <a:t>なぜ貸し農地なのか</a:t>
            </a:r>
          </a:p>
        </p:txBody>
      </p:sp>
      <p:sp>
        <p:nvSpPr>
          <p:cNvPr id="180" name="身近に耕作放棄地が     あったから"/>
          <p:cNvSpPr txBox="1">
            <a:spLocks noGrp="1"/>
          </p:cNvSpPr>
          <p:nvPr>
            <p:ph type="body" idx="21"/>
          </p:nvPr>
        </p:nvSpPr>
        <p:spPr>
          <a:xfrm>
            <a:off x="1991531" y="3366058"/>
            <a:ext cx="10243369" cy="526634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510709">
              <a:defRPr sz="8787"/>
            </a:lvl1pPr>
          </a:lstStyle>
          <a:p>
            <a:r>
              <a:t>身近に耕作放棄地が　　　　　あったから</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五ヶ瀬町にある空き農地"/>
          <p:cNvSpPr txBox="1">
            <a:spLocks noGrp="1"/>
          </p:cNvSpPr>
          <p:nvPr>
            <p:ph type="title"/>
          </p:nvPr>
        </p:nvSpPr>
        <p:spPr>
          <a:xfrm>
            <a:off x="698500" y="440266"/>
            <a:ext cx="11607800" cy="806851"/>
          </a:xfrm>
          <a:prstGeom prst="rect">
            <a:avLst/>
          </a:prstGeom>
        </p:spPr>
        <p:txBody>
          <a:bodyPr/>
          <a:lstStyle>
            <a:lvl1pPr defTabSz="1577876">
              <a:defRPr sz="5460" spc="-109"/>
            </a:lvl1pPr>
          </a:lstStyle>
          <a:p>
            <a:r>
              <a:t>五ヶ瀬町にある空き農地</a:t>
            </a:r>
          </a:p>
        </p:txBody>
      </p:sp>
      <p:sp>
        <p:nvSpPr>
          <p:cNvPr id="185" name="スライドのサブタイトル"/>
          <p:cNvSpPr txBox="1">
            <a:spLocks noGrp="1"/>
          </p:cNvSpPr>
          <p:nvPr>
            <p:ph type="body" idx="21"/>
          </p:nvPr>
        </p:nvSpPr>
        <p:spPr>
          <a:xfrm>
            <a:off x="262169" y="2214318"/>
            <a:ext cx="12480462" cy="6843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234808">
              <a:defRPr sz="2400"/>
            </a:pPr>
            <a:endParaRPr/>
          </a:p>
        </p:txBody>
      </p:sp>
      <p:pic>
        <p:nvPicPr>
          <p:cNvPr id="186" name="イメージ" descr="イメージ"/>
          <p:cNvPicPr>
            <a:picLocks noChangeAspect="1"/>
          </p:cNvPicPr>
          <p:nvPr/>
        </p:nvPicPr>
        <p:blipFill>
          <a:blip r:embed="rId3">
            <a:extLst/>
          </a:blip>
          <a:stretch>
            <a:fillRect/>
          </a:stretch>
        </p:blipFill>
        <p:spPr>
          <a:xfrm>
            <a:off x="694505" y="2550370"/>
            <a:ext cx="6673768" cy="4998885"/>
          </a:xfrm>
          <a:prstGeom prst="rect">
            <a:avLst/>
          </a:prstGeom>
          <a:ln w="12700">
            <a:miter lim="400000"/>
          </a:ln>
        </p:spPr>
      </p:pic>
      <p:sp>
        <p:nvSpPr>
          <p:cNvPr id="187" name="四角形"/>
          <p:cNvSpPr/>
          <p:nvPr/>
        </p:nvSpPr>
        <p:spPr>
          <a:xfrm rot="18900000">
            <a:off x="8804911" y="4087009"/>
            <a:ext cx="169367" cy="2626207"/>
          </a:xfrm>
          <a:prstGeom prst="rect">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
        <p:nvSpPr>
          <p:cNvPr id="188" name="四角形"/>
          <p:cNvSpPr/>
          <p:nvPr/>
        </p:nvSpPr>
        <p:spPr>
          <a:xfrm rot="2700000">
            <a:off x="8804911" y="4096024"/>
            <a:ext cx="169367" cy="2626207"/>
          </a:xfrm>
          <a:prstGeom prst="rect">
            <a:avLst/>
          </a:prstGeom>
          <a:solidFill>
            <a:srgbClr val="000000"/>
          </a:solidFill>
          <a:ln w="12700">
            <a:miter lim="400000"/>
          </a:ln>
        </p:spPr>
        <p:txBody>
          <a:bodyPr lIns="50800" tIns="50800" rIns="50800" bIns="50800" anchor="ctr"/>
          <a:lstStyle/>
          <a:p>
            <a:pPr defTabSz="584200">
              <a:defRPr sz="2200">
                <a:solidFill>
                  <a:srgbClr val="FFFFFF"/>
                </a:solidFill>
              </a:defRPr>
            </a:pPr>
            <a:endParaRPr/>
          </a:p>
        </p:txBody>
      </p:sp>
      <p:sp>
        <p:nvSpPr>
          <p:cNvPr id="189" name="楕円"/>
          <p:cNvSpPr/>
          <p:nvPr/>
        </p:nvSpPr>
        <p:spPr>
          <a:xfrm>
            <a:off x="10789467" y="3440867"/>
            <a:ext cx="1147733" cy="1234727"/>
          </a:xfrm>
          <a:prstGeom prst="ellipse">
            <a:avLst/>
          </a:prstGeom>
          <a:solidFill>
            <a:srgbClr val="FFFFFF"/>
          </a:solidFill>
          <a:ln w="12700">
            <a:miter lim="400000"/>
          </a:ln>
        </p:spPr>
        <p:txBody>
          <a:bodyPr lIns="50800" tIns="50800" rIns="50800" bIns="50800" anchor="ctr"/>
          <a:lstStyle/>
          <a:p>
            <a:pPr defTabSz="584200">
              <a:defRPr sz="2200">
                <a:solidFill>
                  <a:srgbClr val="FFFFFF"/>
                </a:solidFill>
              </a:defRPr>
            </a:pPr>
            <a:endParaRPr/>
          </a:p>
        </p:txBody>
      </p:sp>
      <p:pic>
        <p:nvPicPr>
          <p:cNvPr id="190" name="イメージ" descr="イメージ"/>
          <p:cNvPicPr>
            <a:picLocks noChangeAspect="1"/>
          </p:cNvPicPr>
          <p:nvPr/>
        </p:nvPicPr>
        <p:blipFill>
          <a:blip r:embed="rId4">
            <a:extLst/>
          </a:blip>
          <a:stretch>
            <a:fillRect/>
          </a:stretch>
        </p:blipFill>
        <p:spPr>
          <a:xfrm>
            <a:off x="10046370" y="3252839"/>
            <a:ext cx="2260601" cy="35941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90"/>
                                        </p:tgtEl>
                                        <p:attrNameLst>
                                          <p:attrName>style.visibility</p:attrName>
                                        </p:attrNameLst>
                                      </p:cBhvr>
                                      <p:to>
                                        <p:strVal val="visible"/>
                                      </p:to>
                                    </p:set>
                                    <p:animEffect transition="in" filter="wipe(left)">
                                      <p:cBhvr>
                                        <p:cTn id="7"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考えた提言"/>
          <p:cNvSpPr txBox="1">
            <a:spLocks noGrp="1"/>
          </p:cNvSpPr>
          <p:nvPr>
            <p:ph type="title"/>
          </p:nvPr>
        </p:nvSpPr>
        <p:spPr>
          <a:xfrm>
            <a:off x="698500" y="440266"/>
            <a:ext cx="11607800" cy="806851"/>
          </a:xfrm>
          <a:prstGeom prst="rect">
            <a:avLst/>
          </a:prstGeom>
        </p:spPr>
        <p:txBody>
          <a:bodyPr/>
          <a:lstStyle>
            <a:lvl1pPr defTabSz="1577876">
              <a:defRPr sz="5460" spc="-109"/>
            </a:lvl1pPr>
          </a:lstStyle>
          <a:p>
            <a:r>
              <a:t>考えた提言</a:t>
            </a:r>
          </a:p>
        </p:txBody>
      </p:sp>
      <p:sp>
        <p:nvSpPr>
          <p:cNvPr id="195" name="・貸し農地で雇用を生み出す…"/>
          <p:cNvSpPr txBox="1">
            <a:spLocks noGrp="1"/>
          </p:cNvSpPr>
          <p:nvPr>
            <p:ph type="body" idx="21"/>
          </p:nvPr>
        </p:nvSpPr>
        <p:spPr>
          <a:xfrm>
            <a:off x="787382" y="2325319"/>
            <a:ext cx="11886387" cy="588584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522449">
              <a:defRPr sz="6675"/>
            </a:pPr>
            <a:r>
              <a:rPr sz="6230"/>
              <a:t>・貸し農地で雇用を生み出す</a:t>
            </a:r>
            <a:r>
              <a:t>　　</a:t>
            </a:r>
          </a:p>
          <a:p>
            <a:pPr defTabSz="522449">
              <a:defRPr sz="6675"/>
            </a:pPr>
            <a:endParaRPr/>
          </a:p>
          <a:p>
            <a:pPr defTabSz="522449">
              <a:defRPr sz="6675"/>
            </a:pPr>
            <a:r>
              <a:t>・</a:t>
            </a:r>
            <a:r>
              <a:rPr sz="6497"/>
              <a:t>貸し農地で未来の農家を生み出す</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提言"/>
          <p:cNvSpPr txBox="1">
            <a:spLocks noGrp="1"/>
          </p:cNvSpPr>
          <p:nvPr>
            <p:ph type="title"/>
          </p:nvPr>
        </p:nvSpPr>
        <p:spPr>
          <a:xfrm>
            <a:off x="698500" y="440266"/>
            <a:ext cx="11607800" cy="1390620"/>
          </a:xfrm>
          <a:prstGeom prst="rect">
            <a:avLst/>
          </a:prstGeom>
        </p:spPr>
        <p:txBody>
          <a:bodyPr/>
          <a:lstStyle>
            <a:lvl1pPr>
              <a:defRPr sz="8500" spc="-170"/>
            </a:lvl1pPr>
          </a:lstStyle>
          <a:p>
            <a:r>
              <a:t>提言</a:t>
            </a:r>
          </a:p>
        </p:txBody>
      </p:sp>
      <p:sp>
        <p:nvSpPr>
          <p:cNvPr id="200" name="①貸し農地で雇用を生み出す…"/>
          <p:cNvSpPr txBox="1">
            <a:spLocks noGrp="1"/>
          </p:cNvSpPr>
          <p:nvPr>
            <p:ph type="body" idx="21"/>
          </p:nvPr>
        </p:nvSpPr>
        <p:spPr>
          <a:xfrm>
            <a:off x="381988" y="2325319"/>
            <a:ext cx="11837738" cy="588584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lvl="1" indent="393192" defTabSz="504839">
              <a:lnSpc>
                <a:spcPct val="100000"/>
              </a:lnSpc>
              <a:spcBef>
                <a:spcPts val="0"/>
              </a:spcBef>
              <a:buSzTx/>
              <a:buNone/>
              <a:defRPr sz="6450">
                <a:latin typeface="+mn-lt"/>
                <a:ea typeface="+mn-ea"/>
                <a:cs typeface="+mn-cs"/>
                <a:sym typeface="ヒラギノ角ゴ ProN W6"/>
              </a:defRPr>
            </a:pPr>
            <a:r>
              <a:rPr sz="6020"/>
              <a:t>①貸し農地で雇用を生み出す</a:t>
            </a:r>
            <a:r>
              <a:t>　　</a:t>
            </a:r>
          </a:p>
          <a:p>
            <a:pPr marL="0" lvl="1" indent="393192" defTabSz="504839">
              <a:lnSpc>
                <a:spcPct val="100000"/>
              </a:lnSpc>
              <a:spcBef>
                <a:spcPts val="0"/>
              </a:spcBef>
              <a:buSzTx/>
              <a:buNone/>
              <a:defRPr sz="6450">
                <a:latin typeface="+mn-lt"/>
                <a:ea typeface="+mn-ea"/>
                <a:cs typeface="+mn-cs"/>
                <a:sym typeface="ヒラギノ角ゴ ProN W6"/>
              </a:defRPr>
            </a:pPr>
            <a:endParaRPr/>
          </a:p>
          <a:p>
            <a:pPr marL="0" lvl="1" indent="393192" defTabSz="504839">
              <a:lnSpc>
                <a:spcPct val="100000"/>
              </a:lnSpc>
              <a:spcBef>
                <a:spcPts val="0"/>
              </a:spcBef>
              <a:buSzTx/>
              <a:buNone/>
              <a:defRPr sz="6450">
                <a:latin typeface="+mn-lt"/>
                <a:ea typeface="+mn-ea"/>
                <a:cs typeface="+mn-cs"/>
                <a:sym typeface="ヒラギノ角ゴ ProN W6"/>
              </a:defRPr>
            </a:pPr>
            <a:r>
              <a:rPr sz="6278"/>
              <a:t>②貸し農地で未来の農家を生み</a:t>
            </a:r>
          </a:p>
          <a:p>
            <a:pPr marL="0" lvl="1" indent="393192" defTabSz="504839">
              <a:lnSpc>
                <a:spcPct val="100000"/>
              </a:lnSpc>
              <a:spcBef>
                <a:spcPts val="0"/>
              </a:spcBef>
              <a:buSzTx/>
              <a:buNone/>
              <a:defRPr sz="6450">
                <a:latin typeface="+mn-lt"/>
                <a:ea typeface="+mn-ea"/>
                <a:cs typeface="+mn-cs"/>
                <a:sym typeface="ヒラギノ角ゴ ProN W6"/>
              </a:defRPr>
            </a:pPr>
            <a:r>
              <a:rPr sz="6278"/>
              <a:t>　出す</a:t>
            </a:r>
          </a:p>
        </p:txBody>
      </p:sp>
      <p:pic>
        <p:nvPicPr>
          <p:cNvPr id="201" name="線 線" descr="線 線"/>
          <p:cNvPicPr>
            <a:picLocks/>
          </p:cNvPicPr>
          <p:nvPr/>
        </p:nvPicPr>
        <p:blipFill>
          <a:blip r:embed="rId3">
            <a:extLst/>
          </a:blip>
          <a:stretch>
            <a:fillRect/>
          </a:stretch>
        </p:blipFill>
        <p:spPr>
          <a:xfrm>
            <a:off x="1311853" y="3285560"/>
            <a:ext cx="9809354" cy="203201"/>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01"/>
                                        </p:tgtEl>
                                        <p:attrNameLst>
                                          <p:attrName>style.visibility</p:attrName>
                                        </p:attrNameLst>
                                      </p:cBhvr>
                                      <p:to>
                                        <p:strVal val="visible"/>
                                      </p:to>
                                    </p:set>
                                    <p:animEffect transition="in" filter="wipe(left)">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animBg="1" advAuto="0"/>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TotalTime>
  <Words>381</Words>
  <Application>Microsoft Office PowerPoint</Application>
  <PresentationFormat>ユーザー設定</PresentationFormat>
  <Paragraphs>191</Paragraphs>
  <Slides>31</Slides>
  <Notes>31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31</vt:i4>
      </vt:variant>
    </vt:vector>
  </HeadingPairs>
  <TitlesOfParts>
    <vt:vector size="36" baseType="lpstr">
      <vt:lpstr>ヒラギノ角ゴ ProN W3</vt:lpstr>
      <vt:lpstr>ヒラギノ角ゴ ProN W6</vt:lpstr>
      <vt:lpstr>ヒラギノ丸ゴ ProN W4</vt:lpstr>
      <vt:lpstr>Helvetica</vt:lpstr>
      <vt:lpstr>21_BasicWhite</vt:lpstr>
      <vt:lpstr>貸し農地で　　　　　　　　　　　　　　　　　　　　　　　　　　　　　　 　　　町を元気に！　　　　　</vt:lpstr>
      <vt:lpstr>五ヶ瀬町の現状</vt:lpstr>
      <vt:lpstr>五ヶ瀬町の現状</vt:lpstr>
      <vt:lpstr>仮説 五ヶ瀬町で貸し農地をやれば 後継者問題が解決するだろう。</vt:lpstr>
      <vt:lpstr>貸し農地とは</vt:lpstr>
      <vt:lpstr>なぜ貸し農地なのか</vt:lpstr>
      <vt:lpstr>五ヶ瀬町にある空き農地</vt:lpstr>
      <vt:lpstr>考えた提言</vt:lpstr>
      <vt:lpstr>提言</vt:lpstr>
      <vt:lpstr>PowerPoint プレゼンテーション</vt:lpstr>
      <vt:lpstr>PowerPoint プレゼンテーション</vt:lpstr>
      <vt:lpstr>新しい雇用の形</vt:lpstr>
      <vt:lpstr>その結果…</vt:lpstr>
      <vt:lpstr>貸し農地の面積</vt:lpstr>
      <vt:lpstr>必要な農作業具</vt:lpstr>
      <vt:lpstr>貸し農地で成功した例　事例1</vt:lpstr>
      <vt:lpstr>貸し農地で成功した例　事例２</vt:lpstr>
      <vt:lpstr>提言</vt:lpstr>
      <vt:lpstr>後継者問題を解決するために</vt:lpstr>
      <vt:lpstr>PowerPoint プレゼンテーション</vt:lpstr>
      <vt:lpstr>わくわくプラン</vt:lpstr>
      <vt:lpstr>PowerPoint プレゼンテーション</vt:lpstr>
      <vt:lpstr>学校でアンケートを取った結果 Q．農業体験に興味はありますか？</vt:lpstr>
      <vt:lpstr>PowerPoint プレゼンテーション</vt:lpstr>
      <vt:lpstr>しっかりプラン</vt:lpstr>
      <vt:lpstr>　　　農業をしてみたいという人の割合</vt:lpstr>
      <vt:lpstr>教室の料金について</vt:lpstr>
      <vt:lpstr>PowerPoint プレゼンテーション</vt:lpstr>
      <vt:lpstr>その結果…</vt:lpstr>
      <vt:lpstr>結果</vt:lpstr>
      <vt:lpstr>ご静聴 ありがとう 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貸し農地で町を元気に‼️  </dc:title>
  <cp:lastModifiedBy>USER</cp:lastModifiedBy>
  <cp:revision>3</cp:revision>
  <dcterms:modified xsi:type="dcterms:W3CDTF">2022-12-08T04:54:19Z</dcterms:modified>
</cp:coreProperties>
</file>