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735763"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0A9BB9-B421-40DD-A9B4-F84E1A6EE8F4}">
  <a:tblStyle styleId="{2B0A9BB9-B421-40DD-A9B4-F84E1A6EE8F4}" styleName="Table_0">
    <a:wholeTbl>
      <a:tcTxStyle b="off" i="off">
        <a:font>
          <a:latin typeface="Meiryo"/>
          <a:ea typeface="Meiryo"/>
          <a:cs typeface="Meiryo"/>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A300AD5-F2C3-4A91-AA54-1CB38A5BA1B0}" styleName="Table_1">
    <a:wholeTbl>
      <a:tcTxStyle b="off" i="off">
        <a:font>
          <a:latin typeface="Meiryo"/>
          <a:ea typeface="Meiryo"/>
          <a:cs typeface="Meiryo"/>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b="off" i="off"/>
      <a:tcStyle>
        <a:tcBdr/>
      </a:tcStyle>
    </a:seCell>
    <a:swCell>
      <a:tcTxStyle b="off" i="off"/>
      <a:tcStyle>
        <a:tcBdr/>
      </a:tcStyle>
    </a:swCell>
    <a:firstRow>
      <a:tcTxStyle b="on" i="off"/>
      <a:tcStyle>
        <a:tcBdr/>
        <a:fill>
          <a:solidFill>
            <a:srgbClr val="E6E6E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22825" y="740425"/>
            <a:ext cx="4490700" cy="3702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 name="Google Shape;84;p1: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718e521a3_0_0: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2718e521a3_0_0:notes"/>
          <p:cNvSpPr txBox="1">
            <a:spLocks noGrp="1"/>
          </p:cNvSpPr>
          <p:nvPr>
            <p:ph type="body" idx="1"/>
          </p:nvPr>
        </p:nvSpPr>
        <p:spPr>
          <a:xfrm>
            <a:off x="673575" y="4689500"/>
            <a:ext cx="5388600" cy="44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7: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9c20dac54_0_7: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9c20dac54_0_7:notes"/>
          <p:cNvSpPr txBox="1">
            <a:spLocks noGrp="1"/>
          </p:cNvSpPr>
          <p:nvPr>
            <p:ph type="body" idx="1"/>
          </p:nvPr>
        </p:nvSpPr>
        <p:spPr>
          <a:xfrm>
            <a:off x="673575" y="4689500"/>
            <a:ext cx="53886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9: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0: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8: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11: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12: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13: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9a5b37af8_0_0: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9a5b37af8_0_0:notes"/>
          <p:cNvSpPr txBox="1">
            <a:spLocks noGrp="1"/>
          </p:cNvSpPr>
          <p:nvPr>
            <p:ph type="body" idx="1"/>
          </p:nvPr>
        </p:nvSpPr>
        <p:spPr>
          <a:xfrm>
            <a:off x="673575" y="4689500"/>
            <a:ext cx="53886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9c20dac54_0_1: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e9c20dac54_0_1:notes"/>
          <p:cNvSpPr txBox="1">
            <a:spLocks noGrp="1"/>
          </p:cNvSpPr>
          <p:nvPr>
            <p:ph type="body" idx="1"/>
          </p:nvPr>
        </p:nvSpPr>
        <p:spPr>
          <a:xfrm>
            <a:off x="673575" y="4689500"/>
            <a:ext cx="53886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14: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15: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p16: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p17: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8: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p18: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9: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19: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3: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1c796bbdc_0_5: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21c796bbdc_0_5:notes"/>
          <p:cNvSpPr txBox="1">
            <a:spLocks noGrp="1"/>
          </p:cNvSpPr>
          <p:nvPr>
            <p:ph type="body" idx="1"/>
          </p:nvPr>
        </p:nvSpPr>
        <p:spPr>
          <a:xfrm>
            <a:off x="673575" y="4689500"/>
            <a:ext cx="5388600" cy="44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1c796bbdc_0_0: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1c796bbdc_0_0:notes"/>
          <p:cNvSpPr txBox="1">
            <a:spLocks noGrp="1"/>
          </p:cNvSpPr>
          <p:nvPr>
            <p:ph type="body" idx="1"/>
          </p:nvPr>
        </p:nvSpPr>
        <p:spPr>
          <a:xfrm>
            <a:off x="673575" y="4689500"/>
            <a:ext cx="5388600" cy="44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4: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5: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73575" y="4689500"/>
            <a:ext cx="5388600" cy="44426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6:notes"/>
          <p:cNvSpPr>
            <a:spLocks noGrp="1" noRot="1" noChangeAspect="1"/>
          </p:cNvSpPr>
          <p:nvPr>
            <p:ph type="sldImg" idx="2"/>
          </p:nvPr>
        </p:nvSpPr>
        <p:spPr>
          <a:xfrm>
            <a:off x="7620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1524000" y="1122363"/>
            <a:ext cx="9144000" cy="2387600"/>
          </a:xfrm>
          <a:prstGeom prst="rect">
            <a:avLst/>
          </a:prstGeom>
          <a:noFill/>
          <a:ln>
            <a:noFill/>
          </a:ln>
        </p:spPr>
        <p:txBody>
          <a:bodyPr spcFirstLastPara="1" wrap="square" lIns="109725" tIns="109725" rIns="109725" bIns="91425" anchor="b" anchorCtr="0">
            <a:noAutofit/>
          </a:bodyPr>
          <a:lstStyle>
            <a:lvl1pPr lvl="0" algn="ctr">
              <a:lnSpc>
                <a:spcPct val="100000"/>
              </a:lnSpc>
              <a:spcBef>
                <a:spcPts val="0"/>
              </a:spcBef>
              <a:spcAft>
                <a:spcPts val="0"/>
              </a:spcAft>
              <a:buClr>
                <a:schemeClr val="dk1"/>
              </a:buClr>
              <a:buSzPts val="4400"/>
              <a:buFont typeface="Meiryo"/>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524000" y="3602038"/>
            <a:ext cx="9144000" cy="1655762"/>
          </a:xfrm>
          <a:prstGeom prst="rect">
            <a:avLst/>
          </a:prstGeom>
          <a:noFill/>
          <a:ln>
            <a:noFill/>
          </a:ln>
        </p:spPr>
        <p:txBody>
          <a:bodyPr spcFirstLastPara="1" wrap="square" lIns="109725" tIns="109725" rIns="109725" bIns="91425" anchor="t" anchorCtr="0">
            <a:noAutofit/>
          </a:bodyPr>
          <a:lstStyle>
            <a:lvl1pPr lvl="0" algn="ctr">
              <a:lnSpc>
                <a:spcPct val="114000"/>
              </a:lnSpc>
              <a:spcBef>
                <a:spcPts val="1000"/>
              </a:spcBef>
              <a:spcAft>
                <a:spcPts val="0"/>
              </a:spcAft>
              <a:buSzPts val="2000"/>
              <a:buNone/>
              <a:defRPr sz="2000">
                <a:latin typeface="Meiryo"/>
                <a:ea typeface="Meiryo"/>
                <a:cs typeface="Meiryo"/>
                <a:sym typeface="Meiryo"/>
              </a:defRPr>
            </a:lvl1pPr>
            <a:lvl2pPr lvl="1" algn="ctr">
              <a:lnSpc>
                <a:spcPct val="114000"/>
              </a:lnSpc>
              <a:spcBef>
                <a:spcPts val="500"/>
              </a:spcBef>
              <a:spcAft>
                <a:spcPts val="0"/>
              </a:spcAft>
              <a:buSzPts val="2000"/>
              <a:buNone/>
              <a:defRPr sz="2000"/>
            </a:lvl2pPr>
            <a:lvl3pPr lvl="2" algn="ctr">
              <a:lnSpc>
                <a:spcPct val="114000"/>
              </a:lnSpc>
              <a:spcBef>
                <a:spcPts val="500"/>
              </a:spcBef>
              <a:spcAft>
                <a:spcPts val="0"/>
              </a:spcAft>
              <a:buSzPts val="1800"/>
              <a:buNone/>
              <a:defRPr sz="1800"/>
            </a:lvl3pPr>
            <a:lvl4pPr lvl="3" algn="ctr">
              <a:lnSpc>
                <a:spcPct val="114000"/>
              </a:lnSpc>
              <a:spcBef>
                <a:spcPts val="500"/>
              </a:spcBef>
              <a:spcAft>
                <a:spcPts val="0"/>
              </a:spcAft>
              <a:buSzPts val="1600"/>
              <a:buNone/>
              <a:defRPr sz="1600"/>
            </a:lvl4pPr>
            <a:lvl5pPr lvl="4" algn="ctr">
              <a:lnSpc>
                <a:spcPct val="114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a:spLocks noGrp="1"/>
          </p:cNvSpPr>
          <p:nvPr>
            <p:ph type="dt" idx="10"/>
          </p:nvPr>
        </p:nvSpPr>
        <p:spPr>
          <a:xfrm>
            <a:off x="458694" y="6416675"/>
            <a:ext cx="2743200" cy="365125"/>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solidFill>
                  <a:schemeClr val="dk1"/>
                </a:solidFill>
                <a:latin typeface="Meiryo"/>
                <a:ea typeface="Meiryo"/>
                <a:cs typeface="Meiryo"/>
                <a:sym typeface="Meiry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416675"/>
            <a:ext cx="4114800" cy="365125"/>
          </a:xfrm>
          <a:prstGeom prst="rect">
            <a:avLst/>
          </a:prstGeom>
          <a:noFill/>
          <a:ln>
            <a:noFill/>
          </a:ln>
        </p:spPr>
        <p:txBody>
          <a:bodyPr spcFirstLastPara="1" wrap="square" lIns="109725" tIns="109725" rIns="109725" bIns="91425" anchor="ctr" anchorCtr="0">
            <a:noAutofit/>
          </a:bodyPr>
          <a:lstStyle>
            <a:lvl1pPr lvl="0" algn="ctr">
              <a:lnSpc>
                <a:spcPct val="100000"/>
              </a:lnSpc>
              <a:spcBef>
                <a:spcPts val="0"/>
              </a:spcBef>
              <a:spcAft>
                <a:spcPts val="0"/>
              </a:spcAft>
              <a:buSzPts val="1400"/>
              <a:buNone/>
              <a:defRPr>
                <a:solidFill>
                  <a:schemeClr val="dk1"/>
                </a:solidFill>
                <a:latin typeface="Meiryo"/>
                <a:ea typeface="Meiryo"/>
                <a:cs typeface="Meiryo"/>
                <a:sym typeface="Meiry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990106" y="6416675"/>
            <a:ext cx="2743200" cy="365125"/>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458694" y="425450"/>
            <a:ext cx="11274612" cy="1325563"/>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body" idx="1"/>
          </p:nvPr>
        </p:nvSpPr>
        <p:spPr>
          <a:xfrm rot="5400000">
            <a:off x="3998119" y="-1589974"/>
            <a:ext cx="4195763" cy="11274612"/>
          </a:xfrm>
          <a:prstGeom prst="rect">
            <a:avLst/>
          </a:prstGeom>
          <a:noFill/>
          <a:ln>
            <a:noFill/>
          </a:ln>
        </p:spPr>
        <p:txBody>
          <a:bodyPr spcFirstLastPara="1" wrap="square" lIns="109725" tIns="109725" rIns="109725" bIns="91425" anchor="t" anchorCtr="0">
            <a:noAutofit/>
          </a:bodyPr>
          <a:lstStyle>
            <a:lvl1pPr marL="457200" lvl="0" indent="-342900" algn="l">
              <a:lnSpc>
                <a:spcPct val="114000"/>
              </a:lnSpc>
              <a:spcBef>
                <a:spcPts val="1000"/>
              </a:spcBef>
              <a:spcAft>
                <a:spcPts val="0"/>
              </a:spcAft>
              <a:buSzPts val="1800"/>
              <a:buChar char="•"/>
              <a:defRPr/>
            </a:lvl1pPr>
            <a:lvl2pPr marL="914400" lvl="1" indent="-342900" algn="l">
              <a:lnSpc>
                <a:spcPct val="114000"/>
              </a:lnSpc>
              <a:spcBef>
                <a:spcPts val="500"/>
              </a:spcBef>
              <a:spcAft>
                <a:spcPts val="0"/>
              </a:spcAft>
              <a:buSzPts val="1800"/>
              <a:buChar char="•"/>
              <a:defRPr/>
            </a:lvl2pPr>
            <a:lvl3pPr marL="1371600" lvl="2" indent="-342900" algn="l">
              <a:lnSpc>
                <a:spcPct val="114000"/>
              </a:lnSpc>
              <a:spcBef>
                <a:spcPts val="500"/>
              </a:spcBef>
              <a:spcAft>
                <a:spcPts val="0"/>
              </a:spcAft>
              <a:buSzPts val="1800"/>
              <a:buChar char="•"/>
              <a:defRPr/>
            </a:lvl3pPr>
            <a:lvl4pPr marL="1828800" lvl="3" indent="-342900" algn="l">
              <a:lnSpc>
                <a:spcPct val="114000"/>
              </a:lnSpc>
              <a:spcBef>
                <a:spcPts val="500"/>
              </a:spcBef>
              <a:spcAft>
                <a:spcPts val="0"/>
              </a:spcAft>
              <a:buSzPts val="1800"/>
              <a:buChar char="•"/>
              <a:defRPr/>
            </a:lvl4pPr>
            <a:lvl5pPr marL="2286000" lvl="4" indent="-342900" algn="l">
              <a:lnSpc>
                <a:spcPct val="114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458694" y="6416675"/>
            <a:ext cx="2743200" cy="365125"/>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4038600" y="6416675"/>
            <a:ext cx="4114800" cy="365125"/>
          </a:xfrm>
          <a:prstGeom prst="rect">
            <a:avLst/>
          </a:prstGeom>
          <a:noFill/>
          <a:ln>
            <a:noFill/>
          </a:ln>
        </p:spPr>
        <p:txBody>
          <a:bodyPr spcFirstLastPara="1" wrap="square" lIns="109725" tIns="109725" rIns="1097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990106" y="6416675"/>
            <a:ext cx="2743200" cy="365125"/>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7133431" y="1956594"/>
            <a:ext cx="5811838" cy="2628900"/>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1799431" y="-596106"/>
            <a:ext cx="5811838" cy="7734300"/>
          </a:xfrm>
          <a:prstGeom prst="rect">
            <a:avLst/>
          </a:prstGeom>
          <a:noFill/>
          <a:ln>
            <a:noFill/>
          </a:ln>
        </p:spPr>
        <p:txBody>
          <a:bodyPr spcFirstLastPara="1" wrap="square" lIns="109725" tIns="109725" rIns="109725" bIns="91425" anchor="t" anchorCtr="0">
            <a:noAutofit/>
          </a:bodyPr>
          <a:lstStyle>
            <a:lvl1pPr marL="457200" lvl="0" indent="-342900" algn="l">
              <a:lnSpc>
                <a:spcPct val="114000"/>
              </a:lnSpc>
              <a:spcBef>
                <a:spcPts val="1000"/>
              </a:spcBef>
              <a:spcAft>
                <a:spcPts val="0"/>
              </a:spcAft>
              <a:buSzPts val="1800"/>
              <a:buChar char="•"/>
              <a:defRPr/>
            </a:lvl1pPr>
            <a:lvl2pPr marL="914400" lvl="1" indent="-342900" algn="l">
              <a:lnSpc>
                <a:spcPct val="114000"/>
              </a:lnSpc>
              <a:spcBef>
                <a:spcPts val="500"/>
              </a:spcBef>
              <a:spcAft>
                <a:spcPts val="0"/>
              </a:spcAft>
              <a:buSzPts val="1800"/>
              <a:buChar char="•"/>
              <a:defRPr/>
            </a:lvl2pPr>
            <a:lvl3pPr marL="1371600" lvl="2" indent="-342900" algn="l">
              <a:lnSpc>
                <a:spcPct val="114000"/>
              </a:lnSpc>
              <a:spcBef>
                <a:spcPts val="500"/>
              </a:spcBef>
              <a:spcAft>
                <a:spcPts val="0"/>
              </a:spcAft>
              <a:buSzPts val="1800"/>
              <a:buChar char="•"/>
              <a:defRPr/>
            </a:lvl3pPr>
            <a:lvl4pPr marL="1828800" lvl="3" indent="-342900" algn="l">
              <a:lnSpc>
                <a:spcPct val="114000"/>
              </a:lnSpc>
              <a:spcBef>
                <a:spcPts val="500"/>
              </a:spcBef>
              <a:spcAft>
                <a:spcPts val="0"/>
              </a:spcAft>
              <a:buSzPts val="1800"/>
              <a:buChar char="•"/>
              <a:defRPr/>
            </a:lvl4pPr>
            <a:lvl5pPr marL="2286000" lvl="4" indent="-342900" algn="l">
              <a:lnSpc>
                <a:spcPct val="114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458694" y="6416675"/>
            <a:ext cx="2743200" cy="365125"/>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4038600" y="6416675"/>
            <a:ext cx="4114800" cy="365125"/>
          </a:xfrm>
          <a:prstGeom prst="rect">
            <a:avLst/>
          </a:prstGeom>
          <a:noFill/>
          <a:ln>
            <a:noFill/>
          </a:ln>
        </p:spPr>
        <p:txBody>
          <a:bodyPr spcFirstLastPara="1" wrap="square" lIns="109725" tIns="109725" rIns="1097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8990106" y="6416675"/>
            <a:ext cx="2743200" cy="365125"/>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8694" y="365760"/>
            <a:ext cx="10895106" cy="1325563"/>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8694" y="1949450"/>
            <a:ext cx="11274612" cy="4195763"/>
          </a:xfrm>
          <a:prstGeom prst="rect">
            <a:avLst/>
          </a:prstGeom>
          <a:noFill/>
          <a:ln>
            <a:noFill/>
          </a:ln>
        </p:spPr>
        <p:txBody>
          <a:bodyPr spcFirstLastPara="1" wrap="square" lIns="109725" tIns="109725" rIns="109725" bIns="91425" anchor="t" anchorCtr="0">
            <a:noAutofit/>
          </a:bodyPr>
          <a:lstStyle>
            <a:lvl1pPr marL="457200" lvl="0" indent="-342900" algn="l">
              <a:lnSpc>
                <a:spcPct val="114000"/>
              </a:lnSpc>
              <a:spcBef>
                <a:spcPts val="1000"/>
              </a:spcBef>
              <a:spcAft>
                <a:spcPts val="0"/>
              </a:spcAft>
              <a:buSzPts val="1800"/>
              <a:buChar char="•"/>
              <a:defRPr/>
            </a:lvl1pPr>
            <a:lvl2pPr marL="914400" lvl="1" indent="-342900" algn="l">
              <a:lnSpc>
                <a:spcPct val="114000"/>
              </a:lnSpc>
              <a:spcBef>
                <a:spcPts val="500"/>
              </a:spcBef>
              <a:spcAft>
                <a:spcPts val="0"/>
              </a:spcAft>
              <a:buSzPts val="1800"/>
              <a:buChar char="•"/>
              <a:defRPr/>
            </a:lvl2pPr>
            <a:lvl3pPr marL="1371600" lvl="2" indent="-342900" algn="l">
              <a:lnSpc>
                <a:spcPct val="114000"/>
              </a:lnSpc>
              <a:spcBef>
                <a:spcPts val="500"/>
              </a:spcBef>
              <a:spcAft>
                <a:spcPts val="0"/>
              </a:spcAft>
              <a:buSzPts val="1800"/>
              <a:buChar char="•"/>
              <a:defRPr/>
            </a:lvl3pPr>
            <a:lvl4pPr marL="1828800" lvl="3" indent="-342900" algn="l">
              <a:lnSpc>
                <a:spcPct val="114000"/>
              </a:lnSpc>
              <a:spcBef>
                <a:spcPts val="500"/>
              </a:spcBef>
              <a:spcAft>
                <a:spcPts val="0"/>
              </a:spcAft>
              <a:buSzPts val="1800"/>
              <a:buChar char="•"/>
              <a:defRPr/>
            </a:lvl4pPr>
            <a:lvl5pPr marL="2286000" lvl="4" indent="-342900" algn="l">
              <a:lnSpc>
                <a:spcPct val="114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8694" y="6416675"/>
            <a:ext cx="2743200" cy="365125"/>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416675"/>
            <a:ext cx="4114800" cy="365125"/>
          </a:xfrm>
          <a:prstGeom prst="rect">
            <a:avLst/>
          </a:prstGeom>
          <a:noFill/>
          <a:ln>
            <a:noFill/>
          </a:ln>
        </p:spPr>
        <p:txBody>
          <a:bodyPr spcFirstLastPara="1" wrap="square" lIns="109725" tIns="109725" rIns="1097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990106" y="6416675"/>
            <a:ext cx="2743200" cy="365125"/>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8694" y="365760"/>
            <a:ext cx="10895106" cy="1325563"/>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8695" y="1825625"/>
            <a:ext cx="5561106" cy="4351338"/>
          </a:xfrm>
          <a:prstGeom prst="rect">
            <a:avLst/>
          </a:prstGeom>
          <a:noFill/>
          <a:ln>
            <a:noFill/>
          </a:ln>
        </p:spPr>
        <p:txBody>
          <a:bodyPr spcFirstLastPara="1" wrap="square" lIns="109725" tIns="109725" rIns="109725" bIns="91425" anchor="t" anchorCtr="0">
            <a:noAutofit/>
          </a:bodyPr>
          <a:lstStyle>
            <a:lvl1pPr marL="457200" lvl="0" indent="-342900" algn="l">
              <a:lnSpc>
                <a:spcPct val="114000"/>
              </a:lnSpc>
              <a:spcBef>
                <a:spcPts val="1000"/>
              </a:spcBef>
              <a:spcAft>
                <a:spcPts val="0"/>
              </a:spcAft>
              <a:buSzPts val="1800"/>
              <a:buChar char="•"/>
              <a:defRPr/>
            </a:lvl1pPr>
            <a:lvl2pPr marL="914400" lvl="1" indent="-342900" algn="l">
              <a:lnSpc>
                <a:spcPct val="114000"/>
              </a:lnSpc>
              <a:spcBef>
                <a:spcPts val="500"/>
              </a:spcBef>
              <a:spcAft>
                <a:spcPts val="0"/>
              </a:spcAft>
              <a:buSzPts val="1800"/>
              <a:buChar char="•"/>
              <a:defRPr/>
            </a:lvl2pPr>
            <a:lvl3pPr marL="1371600" lvl="2" indent="-342900" algn="l">
              <a:lnSpc>
                <a:spcPct val="114000"/>
              </a:lnSpc>
              <a:spcBef>
                <a:spcPts val="500"/>
              </a:spcBef>
              <a:spcAft>
                <a:spcPts val="0"/>
              </a:spcAft>
              <a:buSzPts val="1800"/>
              <a:buChar char="•"/>
              <a:defRPr/>
            </a:lvl3pPr>
            <a:lvl4pPr marL="1828800" lvl="3" indent="-342900" algn="l">
              <a:lnSpc>
                <a:spcPct val="114000"/>
              </a:lnSpc>
              <a:spcBef>
                <a:spcPts val="500"/>
              </a:spcBef>
              <a:spcAft>
                <a:spcPts val="0"/>
              </a:spcAft>
              <a:buSzPts val="1800"/>
              <a:buChar char="•"/>
              <a:defRPr/>
            </a:lvl4pPr>
            <a:lvl5pPr marL="2286000" lvl="4" indent="-342900" algn="l">
              <a:lnSpc>
                <a:spcPct val="114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6172199" y="1825625"/>
            <a:ext cx="5561105" cy="4351338"/>
          </a:xfrm>
          <a:prstGeom prst="rect">
            <a:avLst/>
          </a:prstGeom>
          <a:noFill/>
          <a:ln>
            <a:noFill/>
          </a:ln>
        </p:spPr>
        <p:txBody>
          <a:bodyPr spcFirstLastPara="1" wrap="square" lIns="109725" tIns="109725" rIns="109725" bIns="91425" anchor="t" anchorCtr="0">
            <a:noAutofit/>
          </a:bodyPr>
          <a:lstStyle>
            <a:lvl1pPr marL="457200" lvl="0" indent="-342900" algn="l">
              <a:lnSpc>
                <a:spcPct val="114000"/>
              </a:lnSpc>
              <a:spcBef>
                <a:spcPts val="1000"/>
              </a:spcBef>
              <a:spcAft>
                <a:spcPts val="0"/>
              </a:spcAft>
              <a:buSzPts val="1800"/>
              <a:buChar char="•"/>
              <a:defRPr/>
            </a:lvl1pPr>
            <a:lvl2pPr marL="914400" lvl="1" indent="-342900" algn="l">
              <a:lnSpc>
                <a:spcPct val="114000"/>
              </a:lnSpc>
              <a:spcBef>
                <a:spcPts val="500"/>
              </a:spcBef>
              <a:spcAft>
                <a:spcPts val="0"/>
              </a:spcAft>
              <a:buSzPts val="1800"/>
              <a:buChar char="•"/>
              <a:defRPr/>
            </a:lvl2pPr>
            <a:lvl3pPr marL="1371600" lvl="2" indent="-342900" algn="l">
              <a:lnSpc>
                <a:spcPct val="114000"/>
              </a:lnSpc>
              <a:spcBef>
                <a:spcPts val="500"/>
              </a:spcBef>
              <a:spcAft>
                <a:spcPts val="0"/>
              </a:spcAft>
              <a:buSzPts val="1800"/>
              <a:buChar char="•"/>
              <a:defRPr/>
            </a:lvl3pPr>
            <a:lvl4pPr marL="1828800" lvl="3" indent="-342900" algn="l">
              <a:lnSpc>
                <a:spcPct val="114000"/>
              </a:lnSpc>
              <a:spcBef>
                <a:spcPts val="500"/>
              </a:spcBef>
              <a:spcAft>
                <a:spcPts val="0"/>
              </a:spcAft>
              <a:buSzPts val="1800"/>
              <a:buChar char="•"/>
              <a:defRPr/>
            </a:lvl4pPr>
            <a:lvl5pPr marL="2286000" lvl="4" indent="-342900" algn="l">
              <a:lnSpc>
                <a:spcPct val="114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458694" y="6416675"/>
            <a:ext cx="2743200" cy="365125"/>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416675"/>
            <a:ext cx="4114800" cy="365125"/>
          </a:xfrm>
          <a:prstGeom prst="rect">
            <a:avLst/>
          </a:prstGeom>
          <a:noFill/>
          <a:ln>
            <a:noFill/>
          </a:ln>
        </p:spPr>
        <p:txBody>
          <a:bodyPr spcFirstLastPara="1" wrap="square" lIns="109725" tIns="109725" rIns="1097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990106" y="6416675"/>
            <a:ext cx="2743200" cy="365125"/>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0" y="1709738"/>
            <a:ext cx="10515600" cy="2852737"/>
          </a:xfrm>
          <a:prstGeom prst="rect">
            <a:avLst/>
          </a:prstGeom>
          <a:noFill/>
          <a:ln>
            <a:noFill/>
          </a:ln>
        </p:spPr>
        <p:txBody>
          <a:bodyPr spcFirstLastPara="1" wrap="square" lIns="109725" tIns="109725" rIns="109725" bIns="91425" anchor="b" anchorCtr="0">
            <a:noAutofit/>
          </a:bodyPr>
          <a:lstStyle>
            <a:lvl1pPr lvl="0" algn="l">
              <a:lnSpc>
                <a:spcPct val="100000"/>
              </a:lnSpc>
              <a:spcBef>
                <a:spcPts val="0"/>
              </a:spcBef>
              <a:spcAft>
                <a:spcPts val="0"/>
              </a:spcAft>
              <a:buClr>
                <a:schemeClr val="dk1"/>
              </a:buClr>
              <a:buSzPts val="4400"/>
              <a:buFont typeface="Meiryo"/>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0" y="4589463"/>
            <a:ext cx="10515600" cy="1500187"/>
          </a:xfrm>
          <a:prstGeom prst="rect">
            <a:avLst/>
          </a:prstGeom>
          <a:noFill/>
          <a:ln>
            <a:noFill/>
          </a:ln>
        </p:spPr>
        <p:txBody>
          <a:bodyPr spcFirstLastPara="1" wrap="square" lIns="109725" tIns="109725" rIns="109725" bIns="91425" anchor="t" anchorCtr="0">
            <a:noAutofit/>
          </a:bodyPr>
          <a:lstStyle>
            <a:lvl1pPr marL="457200" lvl="0" indent="-228600" algn="l">
              <a:lnSpc>
                <a:spcPct val="114000"/>
              </a:lnSpc>
              <a:spcBef>
                <a:spcPts val="1000"/>
              </a:spcBef>
              <a:spcAft>
                <a:spcPts val="0"/>
              </a:spcAft>
              <a:buSzPts val="2400"/>
              <a:buNone/>
              <a:defRPr sz="2400">
                <a:solidFill>
                  <a:schemeClr val="dk2"/>
                </a:solidFill>
              </a:defRPr>
            </a:lvl1pPr>
            <a:lvl2pPr marL="914400" lvl="1" indent="-228600" algn="l">
              <a:lnSpc>
                <a:spcPct val="114000"/>
              </a:lnSpc>
              <a:spcBef>
                <a:spcPts val="500"/>
              </a:spcBef>
              <a:spcAft>
                <a:spcPts val="0"/>
              </a:spcAft>
              <a:buSzPts val="2000"/>
              <a:buNone/>
              <a:defRPr sz="2000">
                <a:solidFill>
                  <a:srgbClr val="888888"/>
                </a:solidFill>
              </a:defRPr>
            </a:lvl2pPr>
            <a:lvl3pPr marL="1371600" lvl="2" indent="-228600" algn="l">
              <a:lnSpc>
                <a:spcPct val="114000"/>
              </a:lnSpc>
              <a:spcBef>
                <a:spcPts val="500"/>
              </a:spcBef>
              <a:spcAft>
                <a:spcPts val="0"/>
              </a:spcAft>
              <a:buSzPts val="1800"/>
              <a:buNone/>
              <a:defRPr sz="1800">
                <a:solidFill>
                  <a:srgbClr val="888888"/>
                </a:solidFill>
              </a:defRPr>
            </a:lvl3pPr>
            <a:lvl4pPr marL="1828800" lvl="3" indent="-228600" algn="l">
              <a:lnSpc>
                <a:spcPct val="114000"/>
              </a:lnSpc>
              <a:spcBef>
                <a:spcPts val="500"/>
              </a:spcBef>
              <a:spcAft>
                <a:spcPts val="0"/>
              </a:spcAft>
              <a:buSzPts val="1600"/>
              <a:buNone/>
              <a:defRPr sz="1600">
                <a:solidFill>
                  <a:srgbClr val="888888"/>
                </a:solidFill>
              </a:defRPr>
            </a:lvl4pPr>
            <a:lvl5pPr marL="2286000" lvl="4" indent="-228600" algn="l">
              <a:lnSpc>
                <a:spcPct val="114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458694" y="6416675"/>
            <a:ext cx="2743200" cy="365125"/>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416675"/>
            <a:ext cx="4114800" cy="365125"/>
          </a:xfrm>
          <a:prstGeom prst="rect">
            <a:avLst/>
          </a:prstGeom>
          <a:noFill/>
          <a:ln>
            <a:noFill/>
          </a:ln>
        </p:spPr>
        <p:txBody>
          <a:bodyPr spcFirstLastPara="1" wrap="square" lIns="109725" tIns="109725" rIns="1097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990106" y="6416675"/>
            <a:ext cx="2743200" cy="365125"/>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8694" y="365125"/>
            <a:ext cx="11274612" cy="1325563"/>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65256" y="1752600"/>
            <a:ext cx="5532319" cy="823912"/>
          </a:xfrm>
          <a:prstGeom prst="rect">
            <a:avLst/>
          </a:prstGeom>
          <a:noFill/>
          <a:ln>
            <a:noFill/>
          </a:ln>
        </p:spPr>
        <p:txBody>
          <a:bodyPr spcFirstLastPara="1" wrap="square" lIns="109725" tIns="109725" rIns="109725" bIns="91425" anchor="b" anchorCtr="0">
            <a:noAutofit/>
          </a:bodyPr>
          <a:lstStyle>
            <a:lvl1pPr marL="457200" lvl="0" indent="-228600" algn="l">
              <a:lnSpc>
                <a:spcPct val="114000"/>
              </a:lnSpc>
              <a:spcBef>
                <a:spcPts val="1000"/>
              </a:spcBef>
              <a:spcAft>
                <a:spcPts val="0"/>
              </a:spcAft>
              <a:buSzPts val="2400"/>
              <a:buNone/>
              <a:defRPr sz="2400" b="0" i="1"/>
            </a:lvl1pPr>
            <a:lvl2pPr marL="914400" lvl="1" indent="-228600" algn="l">
              <a:lnSpc>
                <a:spcPct val="114000"/>
              </a:lnSpc>
              <a:spcBef>
                <a:spcPts val="500"/>
              </a:spcBef>
              <a:spcAft>
                <a:spcPts val="0"/>
              </a:spcAft>
              <a:buSzPts val="2000"/>
              <a:buNone/>
              <a:defRPr sz="2000" b="1"/>
            </a:lvl2pPr>
            <a:lvl3pPr marL="1371600" lvl="2" indent="-228600" algn="l">
              <a:lnSpc>
                <a:spcPct val="114000"/>
              </a:lnSpc>
              <a:spcBef>
                <a:spcPts val="500"/>
              </a:spcBef>
              <a:spcAft>
                <a:spcPts val="0"/>
              </a:spcAft>
              <a:buSzPts val="1800"/>
              <a:buNone/>
              <a:defRPr sz="1800" b="1"/>
            </a:lvl3pPr>
            <a:lvl4pPr marL="1828800" lvl="3" indent="-228600" algn="l">
              <a:lnSpc>
                <a:spcPct val="114000"/>
              </a:lnSpc>
              <a:spcBef>
                <a:spcPts val="500"/>
              </a:spcBef>
              <a:spcAft>
                <a:spcPts val="0"/>
              </a:spcAft>
              <a:buSzPts val="1600"/>
              <a:buNone/>
              <a:defRPr sz="1600" b="1"/>
            </a:lvl4pPr>
            <a:lvl5pPr marL="2286000" lvl="4" indent="-228600" algn="l">
              <a:lnSpc>
                <a:spcPct val="114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2"/>
          </p:nvPr>
        </p:nvSpPr>
        <p:spPr>
          <a:xfrm>
            <a:off x="465256" y="2666999"/>
            <a:ext cx="5532319" cy="3522663"/>
          </a:xfrm>
          <a:prstGeom prst="rect">
            <a:avLst/>
          </a:prstGeom>
          <a:noFill/>
          <a:ln>
            <a:noFill/>
          </a:ln>
        </p:spPr>
        <p:txBody>
          <a:bodyPr spcFirstLastPara="1" wrap="square" lIns="109725" tIns="109725" rIns="109725" bIns="91425" anchor="t" anchorCtr="0">
            <a:noAutofit/>
          </a:bodyPr>
          <a:lstStyle>
            <a:lvl1pPr marL="457200" lvl="0" indent="-342900" algn="l">
              <a:lnSpc>
                <a:spcPct val="114000"/>
              </a:lnSpc>
              <a:spcBef>
                <a:spcPts val="1000"/>
              </a:spcBef>
              <a:spcAft>
                <a:spcPts val="0"/>
              </a:spcAft>
              <a:buSzPts val="1800"/>
              <a:buChar char="•"/>
              <a:defRPr/>
            </a:lvl1pPr>
            <a:lvl2pPr marL="914400" lvl="1" indent="-342900" algn="l">
              <a:lnSpc>
                <a:spcPct val="114000"/>
              </a:lnSpc>
              <a:spcBef>
                <a:spcPts val="500"/>
              </a:spcBef>
              <a:spcAft>
                <a:spcPts val="0"/>
              </a:spcAft>
              <a:buSzPts val="1800"/>
              <a:buChar char="•"/>
              <a:defRPr/>
            </a:lvl2pPr>
            <a:lvl3pPr marL="1371600" lvl="2" indent="-342900" algn="l">
              <a:lnSpc>
                <a:spcPct val="114000"/>
              </a:lnSpc>
              <a:spcBef>
                <a:spcPts val="500"/>
              </a:spcBef>
              <a:spcAft>
                <a:spcPts val="0"/>
              </a:spcAft>
              <a:buSzPts val="1800"/>
              <a:buChar char="•"/>
              <a:defRPr/>
            </a:lvl3pPr>
            <a:lvl4pPr marL="1828800" lvl="3" indent="-342900" algn="l">
              <a:lnSpc>
                <a:spcPct val="114000"/>
              </a:lnSpc>
              <a:spcBef>
                <a:spcPts val="500"/>
              </a:spcBef>
              <a:spcAft>
                <a:spcPts val="0"/>
              </a:spcAft>
              <a:buSzPts val="1800"/>
              <a:buChar char="•"/>
              <a:defRPr/>
            </a:lvl4pPr>
            <a:lvl5pPr marL="2286000" lvl="4" indent="-342900" algn="l">
              <a:lnSpc>
                <a:spcPct val="114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3"/>
          </p:nvPr>
        </p:nvSpPr>
        <p:spPr>
          <a:xfrm>
            <a:off x="6172200" y="1752600"/>
            <a:ext cx="5561106" cy="823912"/>
          </a:xfrm>
          <a:prstGeom prst="rect">
            <a:avLst/>
          </a:prstGeom>
          <a:noFill/>
          <a:ln>
            <a:noFill/>
          </a:ln>
        </p:spPr>
        <p:txBody>
          <a:bodyPr spcFirstLastPara="1" wrap="square" lIns="109725" tIns="109725" rIns="109725" bIns="91425" anchor="b" anchorCtr="0">
            <a:noAutofit/>
          </a:bodyPr>
          <a:lstStyle>
            <a:lvl1pPr marL="457200" lvl="0" indent="-228600" algn="l">
              <a:lnSpc>
                <a:spcPct val="114000"/>
              </a:lnSpc>
              <a:spcBef>
                <a:spcPts val="1000"/>
              </a:spcBef>
              <a:spcAft>
                <a:spcPts val="0"/>
              </a:spcAft>
              <a:buSzPts val="2400"/>
              <a:buNone/>
              <a:defRPr sz="2400" b="0" i="1"/>
            </a:lvl1pPr>
            <a:lvl2pPr marL="914400" lvl="1" indent="-228600" algn="l">
              <a:lnSpc>
                <a:spcPct val="114000"/>
              </a:lnSpc>
              <a:spcBef>
                <a:spcPts val="500"/>
              </a:spcBef>
              <a:spcAft>
                <a:spcPts val="0"/>
              </a:spcAft>
              <a:buSzPts val="2000"/>
              <a:buNone/>
              <a:defRPr sz="2000" b="1"/>
            </a:lvl2pPr>
            <a:lvl3pPr marL="1371600" lvl="2" indent="-228600" algn="l">
              <a:lnSpc>
                <a:spcPct val="114000"/>
              </a:lnSpc>
              <a:spcBef>
                <a:spcPts val="500"/>
              </a:spcBef>
              <a:spcAft>
                <a:spcPts val="0"/>
              </a:spcAft>
              <a:buSzPts val="1800"/>
              <a:buNone/>
              <a:defRPr sz="1800" b="1"/>
            </a:lvl3pPr>
            <a:lvl4pPr marL="1828800" lvl="3" indent="-228600" algn="l">
              <a:lnSpc>
                <a:spcPct val="114000"/>
              </a:lnSpc>
              <a:spcBef>
                <a:spcPts val="500"/>
              </a:spcBef>
              <a:spcAft>
                <a:spcPts val="0"/>
              </a:spcAft>
              <a:buSzPts val="1600"/>
              <a:buNone/>
              <a:defRPr sz="1600" b="1"/>
            </a:lvl4pPr>
            <a:lvl5pPr marL="2286000" lvl="4" indent="-228600" algn="l">
              <a:lnSpc>
                <a:spcPct val="114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4"/>
          </p:nvPr>
        </p:nvSpPr>
        <p:spPr>
          <a:xfrm>
            <a:off x="6172200" y="2666999"/>
            <a:ext cx="5561106" cy="3522663"/>
          </a:xfrm>
          <a:prstGeom prst="rect">
            <a:avLst/>
          </a:prstGeom>
          <a:noFill/>
          <a:ln>
            <a:noFill/>
          </a:ln>
        </p:spPr>
        <p:txBody>
          <a:bodyPr spcFirstLastPara="1" wrap="square" lIns="109725" tIns="109725" rIns="109725" bIns="91425" anchor="t" anchorCtr="0">
            <a:noAutofit/>
          </a:bodyPr>
          <a:lstStyle>
            <a:lvl1pPr marL="457200" lvl="0" indent="-342900" algn="l">
              <a:lnSpc>
                <a:spcPct val="114000"/>
              </a:lnSpc>
              <a:spcBef>
                <a:spcPts val="1000"/>
              </a:spcBef>
              <a:spcAft>
                <a:spcPts val="0"/>
              </a:spcAft>
              <a:buSzPts val="1800"/>
              <a:buChar char="•"/>
              <a:defRPr/>
            </a:lvl1pPr>
            <a:lvl2pPr marL="914400" lvl="1" indent="-342900" algn="l">
              <a:lnSpc>
                <a:spcPct val="114000"/>
              </a:lnSpc>
              <a:spcBef>
                <a:spcPts val="500"/>
              </a:spcBef>
              <a:spcAft>
                <a:spcPts val="0"/>
              </a:spcAft>
              <a:buSzPts val="1800"/>
              <a:buChar char="•"/>
              <a:defRPr/>
            </a:lvl2pPr>
            <a:lvl3pPr marL="1371600" lvl="2" indent="-342900" algn="l">
              <a:lnSpc>
                <a:spcPct val="114000"/>
              </a:lnSpc>
              <a:spcBef>
                <a:spcPts val="500"/>
              </a:spcBef>
              <a:spcAft>
                <a:spcPts val="0"/>
              </a:spcAft>
              <a:buSzPts val="1800"/>
              <a:buChar char="•"/>
              <a:defRPr/>
            </a:lvl3pPr>
            <a:lvl4pPr marL="1828800" lvl="3" indent="-342900" algn="l">
              <a:lnSpc>
                <a:spcPct val="114000"/>
              </a:lnSpc>
              <a:spcBef>
                <a:spcPts val="500"/>
              </a:spcBef>
              <a:spcAft>
                <a:spcPts val="0"/>
              </a:spcAft>
              <a:buSzPts val="1800"/>
              <a:buChar char="•"/>
              <a:defRPr/>
            </a:lvl4pPr>
            <a:lvl5pPr marL="2286000" lvl="4" indent="-342900" algn="l">
              <a:lnSpc>
                <a:spcPct val="114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dt" idx="10"/>
          </p:nvPr>
        </p:nvSpPr>
        <p:spPr>
          <a:xfrm>
            <a:off x="458694" y="6416675"/>
            <a:ext cx="2743200" cy="365125"/>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4038600" y="6416675"/>
            <a:ext cx="4114800" cy="365125"/>
          </a:xfrm>
          <a:prstGeom prst="rect">
            <a:avLst/>
          </a:prstGeom>
          <a:noFill/>
          <a:ln>
            <a:noFill/>
          </a:ln>
        </p:spPr>
        <p:txBody>
          <a:bodyPr spcFirstLastPara="1" wrap="square" lIns="109725" tIns="109725" rIns="1097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8990106" y="6416675"/>
            <a:ext cx="2743200" cy="365125"/>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458694" y="365760"/>
            <a:ext cx="11274612" cy="1325563"/>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458693" y="6416675"/>
            <a:ext cx="2921715" cy="365125"/>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416675"/>
            <a:ext cx="4114800" cy="365125"/>
          </a:xfrm>
          <a:prstGeom prst="rect">
            <a:avLst/>
          </a:prstGeom>
          <a:noFill/>
          <a:ln>
            <a:noFill/>
          </a:ln>
        </p:spPr>
        <p:txBody>
          <a:bodyPr spcFirstLastPara="1" wrap="square" lIns="109725" tIns="109725" rIns="1097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990106" y="6416675"/>
            <a:ext cx="2743200" cy="365125"/>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8"/>
          <p:cNvSpPr txBox="1">
            <a:spLocks noGrp="1"/>
          </p:cNvSpPr>
          <p:nvPr>
            <p:ph type="dt" idx="10"/>
          </p:nvPr>
        </p:nvSpPr>
        <p:spPr>
          <a:xfrm>
            <a:off x="458694" y="6416675"/>
            <a:ext cx="2743200" cy="365125"/>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038600" y="6416675"/>
            <a:ext cx="4114800" cy="365125"/>
          </a:xfrm>
          <a:prstGeom prst="rect">
            <a:avLst/>
          </a:prstGeom>
          <a:noFill/>
          <a:ln>
            <a:noFill/>
          </a:ln>
        </p:spPr>
        <p:txBody>
          <a:bodyPr spcFirstLastPara="1" wrap="square" lIns="109725" tIns="109725" rIns="1097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990106" y="6416675"/>
            <a:ext cx="2743200" cy="365125"/>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457200"/>
            <a:ext cx="3932237" cy="1600200"/>
          </a:xfrm>
          <a:prstGeom prst="rect">
            <a:avLst/>
          </a:prstGeom>
          <a:noFill/>
          <a:ln>
            <a:noFill/>
          </a:ln>
        </p:spPr>
        <p:txBody>
          <a:bodyPr spcFirstLastPara="1" wrap="square" lIns="109725" tIns="109725" rIns="109725" bIns="91425" anchor="b" anchorCtr="0">
            <a:noAutofit/>
          </a:bodyPr>
          <a:lstStyle>
            <a:lvl1pPr lvl="0" algn="l">
              <a:lnSpc>
                <a:spcPct val="100000"/>
              </a:lnSpc>
              <a:spcBef>
                <a:spcPts val="0"/>
              </a:spcBef>
              <a:spcAft>
                <a:spcPts val="0"/>
              </a:spcAft>
              <a:buClr>
                <a:schemeClr val="dk1"/>
              </a:buClr>
              <a:buSzPts val="3200"/>
              <a:buFont typeface="Meiry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5183188" y="987425"/>
            <a:ext cx="6172200" cy="4873625"/>
          </a:xfrm>
          <a:prstGeom prst="rect">
            <a:avLst/>
          </a:prstGeom>
          <a:noFill/>
          <a:ln>
            <a:noFill/>
          </a:ln>
        </p:spPr>
        <p:txBody>
          <a:bodyPr spcFirstLastPara="1" wrap="square" lIns="109725" tIns="109725" rIns="109725" bIns="91425" anchor="t" anchorCtr="0">
            <a:noAutofit/>
          </a:bodyPr>
          <a:lstStyle>
            <a:lvl1pPr marL="457200" lvl="0" indent="-431800" algn="l">
              <a:lnSpc>
                <a:spcPct val="114000"/>
              </a:lnSpc>
              <a:spcBef>
                <a:spcPts val="1000"/>
              </a:spcBef>
              <a:spcAft>
                <a:spcPts val="0"/>
              </a:spcAft>
              <a:buSzPts val="3200"/>
              <a:buChar char="•"/>
              <a:defRPr sz="3200"/>
            </a:lvl1pPr>
            <a:lvl2pPr marL="914400" lvl="1" indent="-406400" algn="l">
              <a:lnSpc>
                <a:spcPct val="114000"/>
              </a:lnSpc>
              <a:spcBef>
                <a:spcPts val="500"/>
              </a:spcBef>
              <a:spcAft>
                <a:spcPts val="0"/>
              </a:spcAft>
              <a:buSzPts val="2800"/>
              <a:buChar char="•"/>
              <a:defRPr sz="2800"/>
            </a:lvl2pPr>
            <a:lvl3pPr marL="1371600" lvl="2" indent="-381000" algn="l">
              <a:lnSpc>
                <a:spcPct val="114000"/>
              </a:lnSpc>
              <a:spcBef>
                <a:spcPts val="500"/>
              </a:spcBef>
              <a:spcAft>
                <a:spcPts val="0"/>
              </a:spcAft>
              <a:buSzPts val="2400"/>
              <a:buChar char="•"/>
              <a:defRPr sz="2400"/>
            </a:lvl3pPr>
            <a:lvl4pPr marL="1828800" lvl="3" indent="-355600" algn="l">
              <a:lnSpc>
                <a:spcPct val="114000"/>
              </a:lnSpc>
              <a:spcBef>
                <a:spcPts val="500"/>
              </a:spcBef>
              <a:spcAft>
                <a:spcPts val="0"/>
              </a:spcAft>
              <a:buSzPts val="2000"/>
              <a:buChar char="•"/>
              <a:defRPr sz="2000"/>
            </a:lvl4pPr>
            <a:lvl5pPr marL="2286000" lvl="4" indent="-355600" algn="l">
              <a:lnSpc>
                <a:spcPct val="114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9"/>
          <p:cNvSpPr txBox="1">
            <a:spLocks noGrp="1"/>
          </p:cNvSpPr>
          <p:nvPr>
            <p:ph type="body" idx="2"/>
          </p:nvPr>
        </p:nvSpPr>
        <p:spPr>
          <a:xfrm>
            <a:off x="839788" y="2057400"/>
            <a:ext cx="3932237" cy="3811588"/>
          </a:xfrm>
          <a:prstGeom prst="rect">
            <a:avLst/>
          </a:prstGeom>
          <a:noFill/>
          <a:ln>
            <a:noFill/>
          </a:ln>
        </p:spPr>
        <p:txBody>
          <a:bodyPr spcFirstLastPara="1" wrap="square" lIns="109725" tIns="109725" rIns="109725" bIns="91425" anchor="t" anchorCtr="0">
            <a:noAutofit/>
          </a:bodyPr>
          <a:lstStyle>
            <a:lvl1pPr marL="457200" lvl="0" indent="-228600" algn="l">
              <a:lnSpc>
                <a:spcPct val="114000"/>
              </a:lnSpc>
              <a:spcBef>
                <a:spcPts val="1000"/>
              </a:spcBef>
              <a:spcAft>
                <a:spcPts val="0"/>
              </a:spcAft>
              <a:buSzPts val="1600"/>
              <a:buNone/>
              <a:defRPr sz="1600"/>
            </a:lvl1pPr>
            <a:lvl2pPr marL="914400" lvl="1" indent="-228600" algn="l">
              <a:lnSpc>
                <a:spcPct val="114000"/>
              </a:lnSpc>
              <a:spcBef>
                <a:spcPts val="500"/>
              </a:spcBef>
              <a:spcAft>
                <a:spcPts val="0"/>
              </a:spcAft>
              <a:buSzPts val="1400"/>
              <a:buNone/>
              <a:defRPr sz="1400"/>
            </a:lvl2pPr>
            <a:lvl3pPr marL="1371600" lvl="2" indent="-228600" algn="l">
              <a:lnSpc>
                <a:spcPct val="114000"/>
              </a:lnSpc>
              <a:spcBef>
                <a:spcPts val="500"/>
              </a:spcBef>
              <a:spcAft>
                <a:spcPts val="0"/>
              </a:spcAft>
              <a:buSzPts val="1200"/>
              <a:buNone/>
              <a:defRPr sz="1200"/>
            </a:lvl3pPr>
            <a:lvl4pPr marL="1828800" lvl="3" indent="-228600" algn="l">
              <a:lnSpc>
                <a:spcPct val="114000"/>
              </a:lnSpc>
              <a:spcBef>
                <a:spcPts val="500"/>
              </a:spcBef>
              <a:spcAft>
                <a:spcPts val="0"/>
              </a:spcAft>
              <a:buSzPts val="1000"/>
              <a:buNone/>
              <a:defRPr sz="1000"/>
            </a:lvl4pPr>
            <a:lvl5pPr marL="2286000" lvl="4" indent="-228600" algn="l">
              <a:lnSpc>
                <a:spcPct val="114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9"/>
          <p:cNvSpPr txBox="1">
            <a:spLocks noGrp="1"/>
          </p:cNvSpPr>
          <p:nvPr>
            <p:ph type="dt" idx="10"/>
          </p:nvPr>
        </p:nvSpPr>
        <p:spPr>
          <a:xfrm>
            <a:off x="458694" y="6416675"/>
            <a:ext cx="2743200" cy="365125"/>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038600" y="6416675"/>
            <a:ext cx="4114800" cy="365125"/>
          </a:xfrm>
          <a:prstGeom prst="rect">
            <a:avLst/>
          </a:prstGeom>
          <a:noFill/>
          <a:ln>
            <a:noFill/>
          </a:ln>
        </p:spPr>
        <p:txBody>
          <a:bodyPr spcFirstLastPara="1" wrap="square" lIns="109725" tIns="109725" rIns="1097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990106" y="6416675"/>
            <a:ext cx="2743200" cy="365125"/>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457200"/>
            <a:ext cx="3932237" cy="1600200"/>
          </a:xfrm>
          <a:prstGeom prst="rect">
            <a:avLst/>
          </a:prstGeom>
          <a:noFill/>
          <a:ln>
            <a:noFill/>
          </a:ln>
        </p:spPr>
        <p:txBody>
          <a:bodyPr spcFirstLastPara="1" wrap="square" lIns="109725" tIns="109725" rIns="109725" bIns="91425" anchor="b" anchorCtr="0">
            <a:noAutofit/>
          </a:bodyPr>
          <a:lstStyle>
            <a:lvl1pPr lvl="0" algn="l">
              <a:lnSpc>
                <a:spcPct val="100000"/>
              </a:lnSpc>
              <a:spcBef>
                <a:spcPts val="0"/>
              </a:spcBef>
              <a:spcAft>
                <a:spcPts val="0"/>
              </a:spcAft>
              <a:buClr>
                <a:schemeClr val="dk1"/>
              </a:buClr>
              <a:buSzPts val="3200"/>
              <a:buFont typeface="Meiry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a:spLocks noGrp="1"/>
          </p:cNvSpPr>
          <p:nvPr>
            <p:ph type="pic" idx="2"/>
          </p:nvPr>
        </p:nvSpPr>
        <p:spPr>
          <a:xfrm>
            <a:off x="5183188" y="987425"/>
            <a:ext cx="6172200" cy="4873625"/>
          </a:xfrm>
          <a:prstGeom prst="rect">
            <a:avLst/>
          </a:prstGeom>
          <a:noFill/>
          <a:ln>
            <a:noFill/>
          </a:ln>
        </p:spPr>
      </p:sp>
      <p:sp>
        <p:nvSpPr>
          <p:cNvPr id="66" name="Google Shape;66;p10"/>
          <p:cNvSpPr txBox="1">
            <a:spLocks noGrp="1"/>
          </p:cNvSpPr>
          <p:nvPr>
            <p:ph type="body" idx="1"/>
          </p:nvPr>
        </p:nvSpPr>
        <p:spPr>
          <a:xfrm>
            <a:off x="839788" y="2057400"/>
            <a:ext cx="3932237" cy="3811588"/>
          </a:xfrm>
          <a:prstGeom prst="rect">
            <a:avLst/>
          </a:prstGeom>
          <a:noFill/>
          <a:ln>
            <a:noFill/>
          </a:ln>
        </p:spPr>
        <p:txBody>
          <a:bodyPr spcFirstLastPara="1" wrap="square" lIns="109725" tIns="109725" rIns="109725" bIns="91425" anchor="t" anchorCtr="0">
            <a:noAutofit/>
          </a:bodyPr>
          <a:lstStyle>
            <a:lvl1pPr marL="457200" lvl="0" indent="-228600" algn="l">
              <a:lnSpc>
                <a:spcPct val="114000"/>
              </a:lnSpc>
              <a:spcBef>
                <a:spcPts val="1000"/>
              </a:spcBef>
              <a:spcAft>
                <a:spcPts val="0"/>
              </a:spcAft>
              <a:buSzPts val="1600"/>
              <a:buNone/>
              <a:defRPr sz="1600"/>
            </a:lvl1pPr>
            <a:lvl2pPr marL="914400" lvl="1" indent="-228600" algn="l">
              <a:lnSpc>
                <a:spcPct val="114000"/>
              </a:lnSpc>
              <a:spcBef>
                <a:spcPts val="500"/>
              </a:spcBef>
              <a:spcAft>
                <a:spcPts val="0"/>
              </a:spcAft>
              <a:buSzPts val="1400"/>
              <a:buNone/>
              <a:defRPr sz="1400"/>
            </a:lvl2pPr>
            <a:lvl3pPr marL="1371600" lvl="2" indent="-228600" algn="l">
              <a:lnSpc>
                <a:spcPct val="114000"/>
              </a:lnSpc>
              <a:spcBef>
                <a:spcPts val="500"/>
              </a:spcBef>
              <a:spcAft>
                <a:spcPts val="0"/>
              </a:spcAft>
              <a:buSzPts val="1200"/>
              <a:buNone/>
              <a:defRPr sz="1200"/>
            </a:lvl3pPr>
            <a:lvl4pPr marL="1828800" lvl="3" indent="-228600" algn="l">
              <a:lnSpc>
                <a:spcPct val="114000"/>
              </a:lnSpc>
              <a:spcBef>
                <a:spcPts val="500"/>
              </a:spcBef>
              <a:spcAft>
                <a:spcPts val="0"/>
              </a:spcAft>
              <a:buSzPts val="1000"/>
              <a:buNone/>
              <a:defRPr sz="1000"/>
            </a:lvl4pPr>
            <a:lvl5pPr marL="2286000" lvl="4" indent="-228600" algn="l">
              <a:lnSpc>
                <a:spcPct val="114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458694" y="6416675"/>
            <a:ext cx="2743200" cy="365125"/>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416675"/>
            <a:ext cx="4114800" cy="365125"/>
          </a:xfrm>
          <a:prstGeom prst="rect">
            <a:avLst/>
          </a:prstGeom>
          <a:noFill/>
          <a:ln>
            <a:noFill/>
          </a:ln>
        </p:spPr>
        <p:txBody>
          <a:bodyPr spcFirstLastPara="1" wrap="square" lIns="109725" tIns="109725" rIns="1097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990106" y="6416675"/>
            <a:ext cx="2743200" cy="365125"/>
          </a:xfrm>
          <a:prstGeom prst="rect">
            <a:avLst/>
          </a:prstGeom>
          <a:noFill/>
          <a:ln>
            <a:noFill/>
          </a:ln>
        </p:spPr>
        <p:txBody>
          <a:bodyPr spcFirstLastPara="1" wrap="square" lIns="109725" tIns="109725" rIns="1097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4"/>
          </a:xfrm>
          <a:prstGeom prst="rect">
            <a:avLst/>
          </a:prstGeom>
          <a:solidFill>
            <a:srgbClr val="DFD9D4">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sp>
        <p:nvSpPr>
          <p:cNvPr id="7" name="Google Shape;7;p1"/>
          <p:cNvSpPr txBox="1">
            <a:spLocks noGrp="1"/>
          </p:cNvSpPr>
          <p:nvPr>
            <p:ph type="title"/>
          </p:nvPr>
        </p:nvSpPr>
        <p:spPr>
          <a:xfrm>
            <a:off x="458694" y="425450"/>
            <a:ext cx="11274612" cy="1325563"/>
          </a:xfrm>
          <a:prstGeom prst="rect">
            <a:avLst/>
          </a:prstGeom>
          <a:noFill/>
          <a:ln>
            <a:noFill/>
          </a:ln>
        </p:spPr>
        <p:txBody>
          <a:bodyPr spcFirstLastPara="1" wrap="square" lIns="109725" tIns="109725" rIns="109725" bIns="91425" anchor="ctr" anchorCtr="0">
            <a:noAutofit/>
          </a:bodyPr>
          <a:lstStyle>
            <a:lvl1pPr marR="0" lvl="0" algn="l" rtl="0">
              <a:lnSpc>
                <a:spcPct val="100000"/>
              </a:lnSpc>
              <a:spcBef>
                <a:spcPts val="0"/>
              </a:spcBef>
              <a:spcAft>
                <a:spcPts val="0"/>
              </a:spcAft>
              <a:buClr>
                <a:schemeClr val="dk1"/>
              </a:buClr>
              <a:buSzPts val="4200"/>
              <a:buFont typeface="Meiryo"/>
              <a:buNone/>
              <a:defRPr sz="4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458694" y="1949450"/>
            <a:ext cx="11274612" cy="4195763"/>
          </a:xfrm>
          <a:prstGeom prst="rect">
            <a:avLst/>
          </a:prstGeom>
          <a:noFill/>
          <a:ln>
            <a:noFill/>
          </a:ln>
        </p:spPr>
        <p:txBody>
          <a:bodyPr spcFirstLastPara="1" wrap="square" lIns="109725" tIns="109725" rIns="109725" bIns="91425" anchor="t" anchorCtr="0">
            <a:noAutofit/>
          </a:bodyPr>
          <a:lstStyle>
            <a:lvl1pPr marL="457200" marR="0" lvl="0" indent="-381000" algn="l" rtl="0">
              <a:lnSpc>
                <a:spcPct val="114000"/>
              </a:lnSpc>
              <a:spcBef>
                <a:spcPts val="1000"/>
              </a:spcBef>
              <a:spcAft>
                <a:spcPts val="0"/>
              </a:spcAft>
              <a:buClr>
                <a:schemeClr val="accent1"/>
              </a:buClr>
              <a:buSzPts val="2400"/>
              <a:buFont typeface="Arial"/>
              <a:buChar char="•"/>
              <a:defRPr sz="2400" b="0" i="0" u="none" strike="noStrike" cap="none">
                <a:solidFill>
                  <a:schemeClr val="dk1"/>
                </a:solidFill>
                <a:latin typeface="Meiryo"/>
                <a:ea typeface="Meiryo"/>
                <a:cs typeface="Meiryo"/>
                <a:sym typeface="Meiryo"/>
              </a:defRPr>
            </a:lvl1pPr>
            <a:lvl2pPr marL="914400" marR="0" lvl="1" indent="-355600" algn="l" rtl="0">
              <a:lnSpc>
                <a:spcPct val="114000"/>
              </a:lnSpc>
              <a:spcBef>
                <a:spcPts val="500"/>
              </a:spcBef>
              <a:spcAft>
                <a:spcPts val="0"/>
              </a:spcAft>
              <a:buClr>
                <a:schemeClr val="accent1"/>
              </a:buClr>
              <a:buSzPts val="2000"/>
              <a:buFont typeface="Arial"/>
              <a:buChar char="•"/>
              <a:defRPr sz="2000" b="0" i="0" u="none" strike="noStrike" cap="none">
                <a:solidFill>
                  <a:schemeClr val="dk1"/>
                </a:solidFill>
                <a:latin typeface="Meiryo"/>
                <a:ea typeface="Meiryo"/>
                <a:cs typeface="Meiryo"/>
                <a:sym typeface="Meiryo"/>
              </a:defRPr>
            </a:lvl2pPr>
            <a:lvl3pPr marL="1371600" marR="0" lvl="2" indent="-342900" algn="l" rtl="0">
              <a:lnSpc>
                <a:spcPct val="114000"/>
              </a:lnSpc>
              <a:spcBef>
                <a:spcPts val="500"/>
              </a:spcBef>
              <a:spcAft>
                <a:spcPts val="0"/>
              </a:spcAft>
              <a:buClr>
                <a:schemeClr val="accent1"/>
              </a:buClr>
              <a:buSzPts val="1800"/>
              <a:buFont typeface="Arial"/>
              <a:buChar char="•"/>
              <a:defRPr sz="1800" b="0" i="0" u="none" strike="noStrike" cap="none">
                <a:solidFill>
                  <a:schemeClr val="dk1"/>
                </a:solidFill>
                <a:latin typeface="Meiryo"/>
                <a:ea typeface="Meiryo"/>
                <a:cs typeface="Meiryo"/>
                <a:sym typeface="Meiryo"/>
              </a:defRPr>
            </a:lvl3pPr>
            <a:lvl4pPr marL="1828800" marR="0" lvl="3" indent="-330200" algn="l" rtl="0">
              <a:lnSpc>
                <a:spcPct val="114000"/>
              </a:lnSpc>
              <a:spcBef>
                <a:spcPts val="500"/>
              </a:spcBef>
              <a:spcAft>
                <a:spcPts val="0"/>
              </a:spcAft>
              <a:buClr>
                <a:schemeClr val="accent1"/>
              </a:buClr>
              <a:buSzPts val="1600"/>
              <a:buFont typeface="Arial"/>
              <a:buChar char="•"/>
              <a:defRPr sz="1600" b="0" i="0" u="none" strike="noStrike" cap="none">
                <a:solidFill>
                  <a:schemeClr val="dk1"/>
                </a:solidFill>
                <a:latin typeface="Meiryo"/>
                <a:ea typeface="Meiryo"/>
                <a:cs typeface="Meiryo"/>
                <a:sym typeface="Meiryo"/>
              </a:defRPr>
            </a:lvl4pPr>
            <a:lvl5pPr marL="2286000" marR="0" lvl="4" indent="-330200" algn="l" rtl="0">
              <a:lnSpc>
                <a:spcPct val="114000"/>
              </a:lnSpc>
              <a:spcBef>
                <a:spcPts val="500"/>
              </a:spcBef>
              <a:spcAft>
                <a:spcPts val="0"/>
              </a:spcAft>
              <a:buClr>
                <a:schemeClr val="accent1"/>
              </a:buClr>
              <a:buSzPts val="1600"/>
              <a:buFont typeface="Arial"/>
              <a:buChar char="•"/>
              <a:defRPr sz="1600" b="0" i="0" u="none" strike="noStrike" cap="none">
                <a:solidFill>
                  <a:schemeClr val="dk1"/>
                </a:solidFill>
                <a:latin typeface="Meiryo"/>
                <a:ea typeface="Meiryo"/>
                <a:cs typeface="Meiryo"/>
                <a:sym typeface="Meiry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9pPr>
          </a:lstStyle>
          <a:p>
            <a:endParaRPr/>
          </a:p>
        </p:txBody>
      </p:sp>
      <p:sp>
        <p:nvSpPr>
          <p:cNvPr id="9" name="Google Shape;9;p1"/>
          <p:cNvSpPr txBox="1">
            <a:spLocks noGrp="1"/>
          </p:cNvSpPr>
          <p:nvPr>
            <p:ph type="dt" idx="10"/>
          </p:nvPr>
        </p:nvSpPr>
        <p:spPr>
          <a:xfrm>
            <a:off x="458694" y="6416675"/>
            <a:ext cx="2743200" cy="365125"/>
          </a:xfrm>
          <a:prstGeom prst="rect">
            <a:avLst/>
          </a:prstGeom>
          <a:noFill/>
          <a:ln>
            <a:noFill/>
          </a:ln>
        </p:spPr>
        <p:txBody>
          <a:bodyPr spcFirstLastPara="1" wrap="square" lIns="109725" tIns="109725" rIns="1097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9pPr>
          </a:lstStyle>
          <a:p>
            <a:endParaRPr/>
          </a:p>
        </p:txBody>
      </p:sp>
      <p:sp>
        <p:nvSpPr>
          <p:cNvPr id="10" name="Google Shape;10;p1"/>
          <p:cNvSpPr txBox="1">
            <a:spLocks noGrp="1"/>
          </p:cNvSpPr>
          <p:nvPr>
            <p:ph type="ftr" idx="11"/>
          </p:nvPr>
        </p:nvSpPr>
        <p:spPr>
          <a:xfrm>
            <a:off x="4038600" y="6416675"/>
            <a:ext cx="4114800" cy="365125"/>
          </a:xfrm>
          <a:prstGeom prst="rect">
            <a:avLst/>
          </a:prstGeom>
          <a:noFill/>
          <a:ln>
            <a:noFill/>
          </a:ln>
        </p:spPr>
        <p:txBody>
          <a:bodyPr spcFirstLastPara="1" wrap="square" lIns="109725" tIns="109725" rIns="1097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eiryo"/>
                <a:ea typeface="Meiryo"/>
                <a:cs typeface="Meiryo"/>
                <a:sym typeface="Meiryo"/>
              </a:defRPr>
            </a:lvl9pPr>
          </a:lstStyle>
          <a:p>
            <a:endParaRPr/>
          </a:p>
        </p:txBody>
      </p:sp>
      <p:sp>
        <p:nvSpPr>
          <p:cNvPr id="11" name="Google Shape;11;p1"/>
          <p:cNvSpPr txBox="1">
            <a:spLocks noGrp="1"/>
          </p:cNvSpPr>
          <p:nvPr>
            <p:ph type="sldNum" idx="12"/>
          </p:nvPr>
        </p:nvSpPr>
        <p:spPr>
          <a:xfrm>
            <a:off x="8990106" y="6416675"/>
            <a:ext cx="2743200" cy="365125"/>
          </a:xfrm>
          <a:prstGeom prst="rect">
            <a:avLst/>
          </a:prstGeom>
          <a:noFill/>
          <a:ln>
            <a:noFill/>
          </a:ln>
        </p:spPr>
        <p:txBody>
          <a:bodyPr spcFirstLastPara="1" wrap="square" lIns="109725" tIns="109725" rIns="1097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pic>
        <p:nvPicPr>
          <p:cNvPr id="12" name="Google Shape;12;p1" descr="A picture containing sitting&#10;&#10;Description automatically generated"/>
          <p:cNvPicPr preferRelativeResize="0"/>
          <p:nvPr/>
        </p:nvPicPr>
        <p:blipFill rotWithShape="1">
          <a:blip r:embed="rId13">
            <a:alphaModFix amt="10000"/>
          </a:blip>
          <a:srcRect/>
          <a:stretch/>
        </p:blipFill>
        <p:spPr>
          <a:xfrm>
            <a:off x="8534400" y="0"/>
            <a:ext cx="3654612" cy="45753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ndl.go.jp/%EF%BC%89"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ebcatplus.nii.ac.j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hinshomap.inf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shogakukan.co.j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sp>
        <p:nvSpPr>
          <p:cNvPr id="87" name="Google Shape;87;p13"/>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pic>
        <p:nvPicPr>
          <p:cNvPr id="88" name="Google Shape;88;p13" descr="風に吹かれて飛ぶ準備ができた種子"/>
          <p:cNvPicPr preferRelativeResize="0"/>
          <p:nvPr/>
        </p:nvPicPr>
        <p:blipFill rotWithShape="1">
          <a:blip r:embed="rId3" cstate="screen">
            <a:alphaModFix amt="60000"/>
            <a:extLst>
              <a:ext uri="{28A0092B-C50C-407E-A947-70E740481C1C}">
                <a14:useLocalDpi xmlns:a14="http://schemas.microsoft.com/office/drawing/2010/main"/>
              </a:ext>
            </a:extLst>
          </a:blip>
          <a:srcRect b="15431"/>
          <a:stretch/>
        </p:blipFill>
        <p:spPr>
          <a:xfrm>
            <a:off x="20" y="-1"/>
            <a:ext cx="12191980" cy="6858002"/>
          </a:xfrm>
          <a:prstGeom prst="rect">
            <a:avLst/>
          </a:prstGeom>
          <a:noFill/>
          <a:ln>
            <a:noFill/>
          </a:ln>
        </p:spPr>
      </p:pic>
      <p:sp>
        <p:nvSpPr>
          <p:cNvPr id="89" name="Google Shape;89;p13"/>
          <p:cNvSpPr txBox="1">
            <a:spLocks noGrp="1"/>
          </p:cNvSpPr>
          <p:nvPr>
            <p:ph type="ctrTitle"/>
          </p:nvPr>
        </p:nvSpPr>
        <p:spPr>
          <a:xfrm>
            <a:off x="838200" y="740211"/>
            <a:ext cx="7530685" cy="3163864"/>
          </a:xfrm>
          <a:prstGeom prst="rect">
            <a:avLst/>
          </a:prstGeom>
          <a:noFill/>
          <a:ln>
            <a:noFill/>
          </a:ln>
        </p:spPr>
        <p:txBody>
          <a:bodyPr spcFirstLastPara="1" wrap="square" lIns="109725" tIns="109725" rIns="109725" bIns="91425" anchor="b" anchorCtr="0">
            <a:normAutofit/>
          </a:bodyPr>
          <a:lstStyle/>
          <a:p>
            <a:pPr marL="0" lvl="0" indent="0" algn="l" rtl="0">
              <a:lnSpc>
                <a:spcPct val="100000"/>
              </a:lnSpc>
              <a:spcBef>
                <a:spcPts val="0"/>
              </a:spcBef>
              <a:spcAft>
                <a:spcPts val="0"/>
              </a:spcAft>
              <a:buClr>
                <a:srgbClr val="FFFFFF"/>
              </a:buClr>
              <a:buSzPts val="5200"/>
              <a:buFont typeface="Arial"/>
              <a:buNone/>
            </a:pPr>
            <a:r>
              <a:rPr lang="ja-JP" sz="5200" b="1">
                <a:solidFill>
                  <a:srgbClr val="FFFFFF"/>
                </a:solidFill>
                <a:latin typeface="Arial"/>
                <a:ea typeface="Arial"/>
                <a:cs typeface="Arial"/>
                <a:sym typeface="Arial"/>
              </a:rPr>
              <a:t>探究を支える</a:t>
            </a:r>
            <a:br>
              <a:rPr lang="ja-JP" sz="5200" b="1">
                <a:solidFill>
                  <a:srgbClr val="FFFFFF"/>
                </a:solidFill>
                <a:latin typeface="Arial"/>
                <a:ea typeface="Arial"/>
                <a:cs typeface="Arial"/>
                <a:sym typeface="Arial"/>
              </a:rPr>
            </a:br>
            <a:r>
              <a:rPr lang="ja-JP" sz="5200" b="1">
                <a:solidFill>
                  <a:srgbClr val="FFFFFF"/>
                </a:solidFill>
                <a:latin typeface="Arial"/>
                <a:ea typeface="Arial"/>
                <a:cs typeface="Arial"/>
                <a:sym typeface="Arial"/>
              </a:rPr>
              <a:t>情報収集の技Ver.3</a:t>
            </a:r>
            <a:endParaRPr sz="5200" b="1">
              <a:solidFill>
                <a:srgbClr val="FFFFFF"/>
              </a:solidFill>
              <a:latin typeface="Arial"/>
              <a:ea typeface="Arial"/>
              <a:cs typeface="Arial"/>
              <a:sym typeface="Arial"/>
            </a:endParaRPr>
          </a:p>
        </p:txBody>
      </p:sp>
      <p:sp>
        <p:nvSpPr>
          <p:cNvPr id="90" name="Google Shape;90;p13"/>
          <p:cNvSpPr txBox="1">
            <a:spLocks noGrp="1"/>
          </p:cNvSpPr>
          <p:nvPr>
            <p:ph type="subTitle" idx="1"/>
          </p:nvPr>
        </p:nvSpPr>
        <p:spPr>
          <a:xfrm>
            <a:off x="838200" y="4074515"/>
            <a:ext cx="7583133" cy="1279124"/>
          </a:xfrm>
          <a:prstGeom prst="rect">
            <a:avLst/>
          </a:prstGeom>
          <a:noFill/>
          <a:ln>
            <a:noFill/>
          </a:ln>
        </p:spPr>
        <p:txBody>
          <a:bodyPr spcFirstLastPara="1" wrap="square" lIns="109725" tIns="109725" rIns="109725" bIns="91425" anchor="t" anchorCtr="0">
            <a:normAutofit/>
          </a:bodyPr>
          <a:lstStyle/>
          <a:p>
            <a:pPr marL="0" lvl="0" indent="0" algn="l" rtl="0">
              <a:lnSpc>
                <a:spcPct val="114000"/>
              </a:lnSpc>
              <a:spcBef>
                <a:spcPts val="0"/>
              </a:spcBef>
              <a:spcAft>
                <a:spcPts val="0"/>
              </a:spcAft>
              <a:buSzPts val="2200"/>
              <a:buNone/>
            </a:pPr>
            <a:r>
              <a:rPr lang="ja-JP" sz="2200">
                <a:solidFill>
                  <a:srgbClr val="FFFFFF"/>
                </a:solidFill>
                <a:latin typeface="Arial"/>
                <a:ea typeface="Arial"/>
                <a:cs typeface="Arial"/>
                <a:sym typeface="Arial"/>
              </a:rPr>
              <a:t>「きみろんExpt」</a:t>
            </a:r>
            <a:r>
              <a:rPr lang="ja-JP" sz="2200" b="1">
                <a:solidFill>
                  <a:srgbClr val="FFFFFF"/>
                </a:solidFill>
                <a:latin typeface="Arial"/>
                <a:ea typeface="Arial"/>
                <a:cs typeface="Arial"/>
                <a:sym typeface="Arial"/>
              </a:rPr>
              <a:t>「STEAMジュニア」</a:t>
            </a:r>
            <a:endParaRPr sz="2200" b="1">
              <a:solidFill>
                <a:srgbClr val="FFFFFF"/>
              </a:solidFill>
              <a:latin typeface="Arial"/>
              <a:ea typeface="Arial"/>
              <a:cs typeface="Arial"/>
              <a:sym typeface="Arial"/>
            </a:endParaRPr>
          </a:p>
          <a:p>
            <a:pPr marL="0" lvl="0" indent="0" algn="l" rtl="0">
              <a:lnSpc>
                <a:spcPct val="114000"/>
              </a:lnSpc>
              <a:spcBef>
                <a:spcPts val="1000"/>
              </a:spcBef>
              <a:spcAft>
                <a:spcPts val="0"/>
              </a:spcAft>
              <a:buSzPts val="2200"/>
              <a:buNone/>
            </a:pPr>
            <a:r>
              <a:rPr lang="ja-JP" sz="2200" b="1">
                <a:solidFill>
                  <a:srgbClr val="FFFFFF"/>
                </a:solidFill>
                <a:latin typeface="Arial"/>
                <a:ea typeface="Arial"/>
                <a:cs typeface="Arial"/>
                <a:sym typeface="Arial"/>
              </a:rPr>
              <a:t>　　宮崎西高等学校・附属中学校図書館</a:t>
            </a:r>
            <a:endParaRPr sz="220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458694" y="365760"/>
            <a:ext cx="10895100" cy="1325700"/>
          </a:xfrm>
          <a:prstGeom prst="rect">
            <a:avLst/>
          </a:prstGeom>
        </p:spPr>
        <p:txBody>
          <a:bodyPr spcFirstLastPara="1" wrap="square" lIns="109725" tIns="109725" rIns="109725" bIns="91425" anchor="ctr" anchorCtr="0">
            <a:noAutofit/>
          </a:bodyPr>
          <a:lstStyle/>
          <a:p>
            <a:pPr marL="0" lvl="0" indent="0" algn="l" rtl="0">
              <a:spcBef>
                <a:spcPts val="0"/>
              </a:spcBef>
              <a:spcAft>
                <a:spcPts val="0"/>
              </a:spcAft>
              <a:buNone/>
            </a:pPr>
            <a:r>
              <a:rPr lang="ja-JP" sz="4800">
                <a:latin typeface="MS PGothic"/>
                <a:ea typeface="MS PGothic"/>
                <a:cs typeface="MS PGothic"/>
                <a:sym typeface="MS PGothic"/>
              </a:rPr>
              <a:t>Ⅳ、情報収集スキル①</a:t>
            </a:r>
            <a:r>
              <a:rPr lang="ja-JP">
                <a:latin typeface="MS PGothic"/>
                <a:ea typeface="MS PGothic"/>
                <a:cs typeface="MS PGothic"/>
                <a:sym typeface="MS PGothic"/>
              </a:rPr>
              <a:t>本を探すための方法</a:t>
            </a:r>
            <a:endParaRPr>
              <a:latin typeface="MS PGothic"/>
              <a:ea typeface="MS PGothic"/>
              <a:cs typeface="MS PGothic"/>
              <a:sym typeface="MS PGothic"/>
            </a:endParaRPr>
          </a:p>
        </p:txBody>
      </p:sp>
      <p:sp>
        <p:nvSpPr>
          <p:cNvPr id="171" name="Google Shape;171;p22"/>
          <p:cNvSpPr txBox="1">
            <a:spLocks noGrp="1"/>
          </p:cNvSpPr>
          <p:nvPr>
            <p:ph type="body" idx="1"/>
          </p:nvPr>
        </p:nvSpPr>
        <p:spPr>
          <a:xfrm>
            <a:off x="364925" y="1825625"/>
            <a:ext cx="5561100" cy="4630500"/>
          </a:xfrm>
          <a:prstGeom prst="rect">
            <a:avLst/>
          </a:prstGeom>
        </p:spPr>
        <p:txBody>
          <a:bodyPr spcFirstLastPara="1" wrap="square" lIns="109725" tIns="109725" rIns="109725" bIns="91425" anchor="t" anchorCtr="0">
            <a:noAutofit/>
          </a:bodyPr>
          <a:lstStyle/>
          <a:p>
            <a:pPr marL="0" lvl="0" indent="0" algn="l" rtl="0">
              <a:spcBef>
                <a:spcPts val="1000"/>
              </a:spcBef>
              <a:spcAft>
                <a:spcPts val="0"/>
              </a:spcAft>
              <a:buNone/>
            </a:pPr>
            <a:r>
              <a:rPr lang="ja-JP"/>
              <a:t>①</a:t>
            </a:r>
            <a:r>
              <a:rPr lang="ja-JP" u="sng"/>
              <a:t>学校の本を探す</a:t>
            </a:r>
            <a:endParaRPr u="sng"/>
          </a:p>
          <a:p>
            <a:pPr marL="0" lvl="0" indent="0" algn="l" rtl="0">
              <a:spcBef>
                <a:spcPts val="1000"/>
              </a:spcBef>
              <a:spcAft>
                <a:spcPts val="0"/>
              </a:spcAft>
              <a:buNone/>
            </a:pPr>
            <a:r>
              <a:rPr lang="ja-JP"/>
              <a:t>　＊本校図書館検索システム（OPAC)</a:t>
            </a:r>
            <a:endParaRPr/>
          </a:p>
          <a:p>
            <a:pPr marL="0" lvl="0" indent="0" algn="l" rtl="0">
              <a:spcBef>
                <a:spcPts val="1000"/>
              </a:spcBef>
              <a:spcAft>
                <a:spcPts val="0"/>
              </a:spcAft>
              <a:buNone/>
            </a:pPr>
            <a:r>
              <a:rPr lang="ja-JP"/>
              <a:t>　　図書館の検索コーナーＰＣから。</a:t>
            </a:r>
            <a:endParaRPr/>
          </a:p>
          <a:p>
            <a:pPr marL="0" lvl="0" indent="0" algn="l" rtl="0">
              <a:spcBef>
                <a:spcPts val="1000"/>
              </a:spcBef>
              <a:spcAft>
                <a:spcPts val="0"/>
              </a:spcAft>
              <a:buNone/>
            </a:pPr>
            <a:r>
              <a:rPr lang="ja-JP"/>
              <a:t>（今後自宅から検索できるようなシス　テムを導入予定です。）</a:t>
            </a:r>
            <a:endParaRPr/>
          </a:p>
          <a:p>
            <a:pPr marL="0" lvl="0" indent="0" algn="l" rtl="0">
              <a:spcBef>
                <a:spcPts val="1000"/>
              </a:spcBef>
              <a:spcAft>
                <a:spcPts val="0"/>
              </a:spcAft>
              <a:buNone/>
            </a:pPr>
            <a:r>
              <a:rPr lang="ja-JP"/>
              <a:t>②</a:t>
            </a:r>
            <a:r>
              <a:rPr lang="ja-JP" u="sng"/>
              <a:t>学校外の本を探す</a:t>
            </a:r>
            <a:endParaRPr u="sng"/>
          </a:p>
          <a:p>
            <a:pPr marL="0" lvl="0" indent="0" algn="l" rtl="0">
              <a:spcBef>
                <a:spcPts val="1000"/>
              </a:spcBef>
              <a:spcAft>
                <a:spcPts val="0"/>
              </a:spcAft>
              <a:buNone/>
            </a:pPr>
            <a:r>
              <a:rPr lang="ja-JP"/>
              <a:t>　＊国立国会図書館サーチ</a:t>
            </a:r>
            <a:endParaRPr/>
          </a:p>
          <a:p>
            <a:pPr marL="0" lvl="0" indent="0" algn="l" rtl="0">
              <a:spcBef>
                <a:spcPts val="1000"/>
              </a:spcBef>
              <a:spcAft>
                <a:spcPts val="0"/>
              </a:spcAft>
              <a:buNone/>
            </a:pPr>
            <a:r>
              <a:rPr lang="ja-JP"/>
              <a:t>　＊ＷebcatPlus（ウェブキャットプ　　ラス）</a:t>
            </a:r>
            <a:endParaRPr/>
          </a:p>
        </p:txBody>
      </p:sp>
      <p:sp>
        <p:nvSpPr>
          <p:cNvPr id="172" name="Google Shape;172;p22"/>
          <p:cNvSpPr txBox="1">
            <a:spLocks noGrp="1"/>
          </p:cNvSpPr>
          <p:nvPr>
            <p:ph type="body" idx="2"/>
          </p:nvPr>
        </p:nvSpPr>
        <p:spPr>
          <a:xfrm>
            <a:off x="6172199" y="1825625"/>
            <a:ext cx="5561100" cy="4351200"/>
          </a:xfrm>
          <a:prstGeom prst="rect">
            <a:avLst/>
          </a:prstGeom>
        </p:spPr>
        <p:txBody>
          <a:bodyPr spcFirstLastPara="1" wrap="square" lIns="109725" tIns="109725" rIns="109725" bIns="91425" anchor="t" anchorCtr="0">
            <a:noAutofit/>
          </a:bodyPr>
          <a:lstStyle/>
          <a:p>
            <a:pPr marL="0" lvl="0" indent="0" algn="l" rtl="0">
              <a:spcBef>
                <a:spcPts val="1000"/>
              </a:spcBef>
              <a:spcAft>
                <a:spcPts val="0"/>
              </a:spcAft>
              <a:buNone/>
            </a:pPr>
            <a:r>
              <a:rPr lang="ja-JP"/>
              <a:t>　②</a:t>
            </a:r>
            <a:r>
              <a:rPr lang="ja-JP" u="sng"/>
              <a:t>学校外の本を探す</a:t>
            </a:r>
            <a:endParaRPr u="sng"/>
          </a:p>
          <a:p>
            <a:pPr marL="0" lvl="0" indent="0" algn="l" rtl="0">
              <a:spcBef>
                <a:spcPts val="1000"/>
              </a:spcBef>
              <a:spcAft>
                <a:spcPts val="0"/>
              </a:spcAft>
              <a:buClr>
                <a:schemeClr val="dk1"/>
              </a:buClr>
              <a:buSzPts val="1100"/>
              <a:buFont typeface="Arial"/>
              <a:buNone/>
            </a:pPr>
            <a:r>
              <a:rPr lang="ja-JP"/>
              <a:t>　    ＊国立国会図書館サーチ</a:t>
            </a:r>
            <a:endParaRPr/>
          </a:p>
          <a:p>
            <a:pPr marL="0" lvl="0" indent="0" algn="l" rtl="0">
              <a:spcBef>
                <a:spcPts val="1000"/>
              </a:spcBef>
              <a:spcAft>
                <a:spcPts val="0"/>
              </a:spcAft>
              <a:buNone/>
            </a:pPr>
            <a:r>
              <a:rPr lang="ja-JP"/>
              <a:t>　    ＊ＷebcatPlus（ウェブキャット</a:t>
            </a:r>
            <a:endParaRPr/>
          </a:p>
          <a:p>
            <a:pPr marL="0" lvl="0" indent="0" algn="l" rtl="0">
              <a:spcBef>
                <a:spcPts val="1000"/>
              </a:spcBef>
              <a:spcAft>
                <a:spcPts val="0"/>
              </a:spcAft>
              <a:buClr>
                <a:schemeClr val="dk1"/>
              </a:buClr>
              <a:buSzPts val="1100"/>
              <a:buFont typeface="Arial"/>
              <a:buNone/>
            </a:pPr>
            <a:r>
              <a:rPr lang="ja-JP"/>
              <a:t>             プラス）</a:t>
            </a:r>
            <a:endParaRPr/>
          </a:p>
          <a:p>
            <a:pPr marL="0" lvl="0" indent="0" algn="l" rtl="0">
              <a:spcBef>
                <a:spcPts val="1000"/>
              </a:spcBef>
              <a:spcAft>
                <a:spcPts val="0"/>
              </a:spcAft>
              <a:buNone/>
            </a:pPr>
            <a:r>
              <a:rPr lang="ja-JP"/>
              <a:t>       ＊新書マップ</a:t>
            </a:r>
            <a:endParaRPr/>
          </a:p>
          <a:p>
            <a:pPr marL="0" lvl="0" indent="0" algn="l" rtl="0">
              <a:spcBef>
                <a:spcPts val="1000"/>
              </a:spcBef>
              <a:spcAft>
                <a:spcPts val="0"/>
              </a:spcAft>
              <a:buNone/>
            </a:pPr>
            <a:r>
              <a:rPr lang="ja-JP"/>
              <a:t>　    ＊カーリル</a:t>
            </a:r>
            <a:endParaRPr/>
          </a:p>
          <a:p>
            <a:pPr marL="0" lvl="0" indent="0" algn="l" rtl="0">
              <a:spcBef>
                <a:spcPts val="1000"/>
              </a:spcBef>
              <a:spcAft>
                <a:spcPts val="0"/>
              </a:spcAft>
              <a:buNone/>
            </a:pPr>
            <a:r>
              <a:rPr lang="ja-JP"/>
              <a:t>    ③</a:t>
            </a:r>
            <a:r>
              <a:rPr lang="ja-JP" u="sng"/>
              <a:t>言葉の意味を調べる</a:t>
            </a:r>
            <a:endParaRPr u="sng"/>
          </a:p>
          <a:p>
            <a:pPr marL="0" lvl="0" indent="0" algn="l" rtl="0">
              <a:spcBef>
                <a:spcPts val="1000"/>
              </a:spcBef>
              <a:spcAft>
                <a:spcPts val="0"/>
              </a:spcAft>
              <a:buNone/>
            </a:pPr>
            <a:r>
              <a:rPr lang="ja-JP"/>
              <a:t>　　＊類語辞典</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458694" y="365760"/>
            <a:ext cx="10895106"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200"/>
              <a:buFont typeface="Meiryo"/>
              <a:buNone/>
            </a:pPr>
            <a:r>
              <a:rPr lang="ja-JP" b="1"/>
              <a:t>①：本校蔵書検索システム（OPAC）で</a:t>
            </a:r>
            <a:br>
              <a:rPr lang="ja-JP" b="1"/>
            </a:br>
            <a:r>
              <a:rPr lang="ja-JP" b="1"/>
              <a:t>　　　探す。</a:t>
            </a:r>
            <a:endParaRPr b="1"/>
          </a:p>
        </p:txBody>
      </p:sp>
      <p:sp>
        <p:nvSpPr>
          <p:cNvPr id="178" name="Google Shape;178;p23"/>
          <p:cNvSpPr txBox="1">
            <a:spLocks noGrp="1"/>
          </p:cNvSpPr>
          <p:nvPr>
            <p:ph type="body" idx="1"/>
          </p:nvPr>
        </p:nvSpPr>
        <p:spPr>
          <a:xfrm>
            <a:off x="223306" y="1318846"/>
            <a:ext cx="5796495" cy="5372100"/>
          </a:xfrm>
          <a:prstGeom prst="rect">
            <a:avLst/>
          </a:prstGeom>
          <a:noFill/>
          <a:ln>
            <a:noFill/>
          </a:ln>
        </p:spPr>
        <p:txBody>
          <a:bodyPr spcFirstLastPara="1" wrap="square" lIns="109725" tIns="109725" rIns="109725" bIns="91425" anchor="t" anchorCtr="0">
            <a:noAutofit/>
          </a:bodyPr>
          <a:lstStyle/>
          <a:p>
            <a:pPr marL="0" lvl="0" indent="0" algn="l" rtl="0">
              <a:lnSpc>
                <a:spcPct val="114000"/>
              </a:lnSpc>
              <a:spcBef>
                <a:spcPts val="0"/>
              </a:spcBef>
              <a:spcAft>
                <a:spcPts val="0"/>
              </a:spcAft>
              <a:buSzPts val="2400"/>
              <a:buNone/>
            </a:pPr>
            <a:r>
              <a:rPr lang="ja-JP"/>
              <a:t/>
            </a:r>
            <a:br>
              <a:rPr lang="ja-JP"/>
            </a:br>
            <a:endParaRPr/>
          </a:p>
          <a:p>
            <a:pPr marL="228600" lvl="0" indent="-76200" algn="l" rtl="0">
              <a:lnSpc>
                <a:spcPct val="114000"/>
              </a:lnSpc>
              <a:spcBef>
                <a:spcPts val="1000"/>
              </a:spcBef>
              <a:spcAft>
                <a:spcPts val="0"/>
              </a:spcAft>
              <a:buSzPts val="2400"/>
              <a:buNone/>
            </a:pPr>
            <a:endParaRPr/>
          </a:p>
          <a:p>
            <a:pPr marL="228600" lvl="0" indent="-76200" algn="l" rtl="0">
              <a:lnSpc>
                <a:spcPct val="114000"/>
              </a:lnSpc>
              <a:spcBef>
                <a:spcPts val="1000"/>
              </a:spcBef>
              <a:spcAft>
                <a:spcPts val="0"/>
              </a:spcAft>
              <a:buSzPts val="2400"/>
              <a:buNone/>
            </a:pPr>
            <a:endParaRPr/>
          </a:p>
          <a:p>
            <a:pPr marL="228600" lvl="0" indent="-76200" algn="l" rtl="0">
              <a:lnSpc>
                <a:spcPct val="114000"/>
              </a:lnSpc>
              <a:spcBef>
                <a:spcPts val="1000"/>
              </a:spcBef>
              <a:spcAft>
                <a:spcPts val="0"/>
              </a:spcAft>
              <a:buSzPts val="2400"/>
              <a:buNone/>
            </a:pPr>
            <a:endParaRPr/>
          </a:p>
          <a:p>
            <a:pPr marL="228600" lvl="0" indent="-76200" algn="l" rtl="0">
              <a:lnSpc>
                <a:spcPct val="114000"/>
              </a:lnSpc>
              <a:spcBef>
                <a:spcPts val="1000"/>
              </a:spcBef>
              <a:spcAft>
                <a:spcPts val="0"/>
              </a:spcAft>
              <a:buSzPts val="2400"/>
              <a:buNone/>
            </a:pPr>
            <a:endParaRPr/>
          </a:p>
          <a:p>
            <a:pPr marL="0" lvl="0" indent="0" algn="l" rtl="0">
              <a:lnSpc>
                <a:spcPct val="114000"/>
              </a:lnSpc>
              <a:spcBef>
                <a:spcPts val="1000"/>
              </a:spcBef>
              <a:spcAft>
                <a:spcPts val="0"/>
              </a:spcAft>
              <a:buSzPts val="1200"/>
              <a:buNone/>
            </a:pPr>
            <a:endParaRPr sz="1200" b="1" u="sng">
              <a:latin typeface="Arial"/>
              <a:ea typeface="Arial"/>
              <a:cs typeface="Arial"/>
              <a:sym typeface="Arial"/>
            </a:endParaRPr>
          </a:p>
          <a:p>
            <a:pPr marL="0" lvl="0" indent="0" algn="l" rtl="0">
              <a:lnSpc>
                <a:spcPct val="114000"/>
              </a:lnSpc>
              <a:spcBef>
                <a:spcPts val="1000"/>
              </a:spcBef>
              <a:spcAft>
                <a:spcPts val="0"/>
              </a:spcAft>
              <a:buSzPts val="2000"/>
              <a:buNone/>
            </a:pPr>
            <a:endParaRPr sz="2000" b="1">
              <a:latin typeface="Arial"/>
              <a:ea typeface="Arial"/>
              <a:cs typeface="Arial"/>
              <a:sym typeface="Arial"/>
            </a:endParaRPr>
          </a:p>
        </p:txBody>
      </p:sp>
      <p:pic>
        <p:nvPicPr>
          <p:cNvPr id="179" name="Google Shape;179;p23"/>
          <p:cNvPicPr preferRelativeResize="0"/>
          <p:nvPr/>
        </p:nvPicPr>
        <p:blipFill rotWithShape="1">
          <a:blip r:embed="rId3" cstate="screen">
            <a:alphaModFix/>
            <a:extLst>
              <a:ext uri="{28A0092B-C50C-407E-A947-70E740481C1C}">
                <a14:useLocalDpi xmlns:a14="http://schemas.microsoft.com/office/drawing/2010/main"/>
              </a:ext>
            </a:extLst>
          </a:blip>
          <a:srcRect l="18359" t="10637" r="17977" b="9769"/>
          <a:stretch/>
        </p:blipFill>
        <p:spPr>
          <a:xfrm>
            <a:off x="223305" y="1973873"/>
            <a:ext cx="3741807" cy="3009021"/>
          </a:xfrm>
          <a:prstGeom prst="rect">
            <a:avLst/>
          </a:prstGeom>
          <a:noFill/>
          <a:ln>
            <a:noFill/>
          </a:ln>
        </p:spPr>
      </p:pic>
      <p:pic>
        <p:nvPicPr>
          <p:cNvPr id="180" name="Google Shape;180;p23"/>
          <p:cNvPicPr preferRelativeResize="0"/>
          <p:nvPr/>
        </p:nvPicPr>
        <p:blipFill rotWithShape="1">
          <a:blip r:embed="rId4" cstate="screen">
            <a:alphaModFix/>
            <a:extLst>
              <a:ext uri="{28A0092B-C50C-407E-A947-70E740481C1C}">
                <a14:useLocalDpi xmlns:a14="http://schemas.microsoft.com/office/drawing/2010/main"/>
              </a:ext>
            </a:extLst>
          </a:blip>
          <a:srcRect l="17707" t="9770" r="17490" b="9770"/>
          <a:stretch/>
        </p:blipFill>
        <p:spPr>
          <a:xfrm>
            <a:off x="4095031" y="1960685"/>
            <a:ext cx="3499339" cy="2444262"/>
          </a:xfrm>
          <a:prstGeom prst="rect">
            <a:avLst/>
          </a:prstGeom>
          <a:noFill/>
          <a:ln>
            <a:noFill/>
          </a:ln>
        </p:spPr>
      </p:pic>
      <p:pic>
        <p:nvPicPr>
          <p:cNvPr id="181" name="Google Shape;181;p23"/>
          <p:cNvPicPr preferRelativeResize="0"/>
          <p:nvPr/>
        </p:nvPicPr>
        <p:blipFill rotWithShape="1">
          <a:blip r:embed="rId5">
            <a:alphaModFix/>
          </a:blip>
          <a:srcRect l="18626" t="13803" r="67207" b="55228"/>
          <a:stretch/>
        </p:blipFill>
        <p:spPr>
          <a:xfrm>
            <a:off x="4728078" y="2756828"/>
            <a:ext cx="1178169" cy="2118946"/>
          </a:xfrm>
          <a:prstGeom prst="rect">
            <a:avLst/>
          </a:prstGeom>
          <a:noFill/>
          <a:ln>
            <a:noFill/>
          </a:ln>
        </p:spPr>
      </p:pic>
      <p:pic>
        <p:nvPicPr>
          <p:cNvPr id="182" name="Google Shape;182;p23"/>
          <p:cNvPicPr preferRelativeResize="0">
            <a:picLocks noGrp="1"/>
          </p:cNvPicPr>
          <p:nvPr>
            <p:ph type="body" idx="2"/>
          </p:nvPr>
        </p:nvPicPr>
        <p:blipFill rotWithShape="1">
          <a:blip r:embed="rId6" cstate="screen">
            <a:alphaModFix/>
            <a:extLst>
              <a:ext uri="{28A0092B-C50C-407E-A947-70E740481C1C}">
                <a14:useLocalDpi xmlns:a14="http://schemas.microsoft.com/office/drawing/2010/main"/>
              </a:ext>
            </a:extLst>
          </a:blip>
          <a:srcRect l="17866" t="12872" r="17625" b="9548"/>
          <a:stretch/>
        </p:blipFill>
        <p:spPr>
          <a:xfrm>
            <a:off x="8172630" y="1960685"/>
            <a:ext cx="3587261" cy="2426677"/>
          </a:xfrm>
          <a:prstGeom prst="rect">
            <a:avLst/>
          </a:prstGeom>
          <a:noFill/>
          <a:ln>
            <a:noFill/>
          </a:ln>
        </p:spPr>
      </p:pic>
      <p:pic>
        <p:nvPicPr>
          <p:cNvPr id="183" name="Google Shape;183;p23"/>
          <p:cNvPicPr preferRelativeResize="0"/>
          <p:nvPr/>
        </p:nvPicPr>
        <p:blipFill rotWithShape="1">
          <a:blip r:embed="rId7" cstate="screen">
            <a:alphaModFix/>
            <a:extLst>
              <a:ext uri="{28A0092B-C50C-407E-A947-70E740481C1C}">
                <a14:useLocalDpi xmlns:a14="http://schemas.microsoft.com/office/drawing/2010/main"/>
              </a:ext>
            </a:extLst>
          </a:blip>
          <a:srcRect t="5821" r="42533" b="22098"/>
          <a:stretch/>
        </p:blipFill>
        <p:spPr>
          <a:xfrm>
            <a:off x="7382983" y="3048636"/>
            <a:ext cx="3437792" cy="3177306"/>
          </a:xfrm>
          <a:prstGeom prst="rect">
            <a:avLst/>
          </a:prstGeom>
          <a:noFill/>
          <a:ln>
            <a:noFill/>
          </a:ln>
        </p:spPr>
      </p:pic>
      <p:sp>
        <p:nvSpPr>
          <p:cNvPr id="184" name="Google Shape;184;p23"/>
          <p:cNvSpPr/>
          <p:nvPr/>
        </p:nvSpPr>
        <p:spPr>
          <a:xfrm rot="9434968">
            <a:off x="4812634" y="2284686"/>
            <a:ext cx="186494" cy="914400"/>
          </a:xfrm>
          <a:prstGeom prst="upArrow">
            <a:avLst>
              <a:gd name="adj1" fmla="val 50000"/>
              <a:gd name="adj2" fmla="val 50000"/>
            </a:avLst>
          </a:prstGeom>
          <a:solidFill>
            <a:srgbClr val="FF0000"/>
          </a:solidFill>
          <a:ln w="12700" cap="flat" cmpd="sng">
            <a:solidFill>
              <a:srgbClr val="5560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85" name="Google Shape;185;p23"/>
          <p:cNvSpPr/>
          <p:nvPr/>
        </p:nvSpPr>
        <p:spPr>
          <a:xfrm>
            <a:off x="7033102" y="2385391"/>
            <a:ext cx="606129" cy="238539"/>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86" name="Google Shape;186;p23"/>
          <p:cNvSpPr/>
          <p:nvPr/>
        </p:nvSpPr>
        <p:spPr>
          <a:xfrm>
            <a:off x="11183676" y="2323952"/>
            <a:ext cx="606129" cy="238539"/>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87" name="Google Shape;187;p23"/>
          <p:cNvSpPr/>
          <p:nvPr/>
        </p:nvSpPr>
        <p:spPr>
          <a:xfrm>
            <a:off x="8851641" y="1973873"/>
            <a:ext cx="994724" cy="310323"/>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88" name="Google Shape;188;p23"/>
          <p:cNvSpPr/>
          <p:nvPr/>
        </p:nvSpPr>
        <p:spPr>
          <a:xfrm rot="1654433">
            <a:off x="11104743" y="2434533"/>
            <a:ext cx="157867" cy="1426231"/>
          </a:xfrm>
          <a:prstGeom prst="down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89" name="Google Shape;189;p23"/>
          <p:cNvSpPr/>
          <p:nvPr/>
        </p:nvSpPr>
        <p:spPr>
          <a:xfrm>
            <a:off x="9211191" y="5529885"/>
            <a:ext cx="371062" cy="278295"/>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90" name="Google Shape;190;p23"/>
          <p:cNvSpPr/>
          <p:nvPr/>
        </p:nvSpPr>
        <p:spPr>
          <a:xfrm>
            <a:off x="8307784" y="5465261"/>
            <a:ext cx="606129" cy="318052"/>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91" name="Google Shape;191;p23"/>
          <p:cNvSpPr/>
          <p:nvPr/>
        </p:nvSpPr>
        <p:spPr>
          <a:xfrm>
            <a:off x="8610848" y="5953853"/>
            <a:ext cx="3437792" cy="841733"/>
          </a:xfrm>
          <a:prstGeom prst="wedgeRoundRectCallout">
            <a:avLst>
              <a:gd name="adj1" fmla="val -27772"/>
              <a:gd name="adj2" fmla="val -66818"/>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Meiryo"/>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ja-JP" sz="1600" b="1" i="0" u="none" strike="noStrike" cap="none">
                <a:solidFill>
                  <a:schemeClr val="dk1"/>
                </a:solidFill>
                <a:latin typeface="Arial"/>
                <a:ea typeface="Arial"/>
                <a:cs typeface="Arial"/>
                <a:sym typeface="Arial"/>
              </a:rPr>
              <a:t>「状態」：貸出可能、貸出中をチェック。貸出中の場合は「予約」を。</a:t>
            </a: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192" name="Google Shape;192;p23"/>
          <p:cNvSpPr/>
          <p:nvPr/>
        </p:nvSpPr>
        <p:spPr>
          <a:xfrm>
            <a:off x="4905881" y="5155096"/>
            <a:ext cx="2341785" cy="1337144"/>
          </a:xfrm>
          <a:prstGeom prst="wedgeRoundRectCallout">
            <a:avLst>
              <a:gd name="adj1" fmla="val 104231"/>
              <a:gd name="adj2" fmla="val 1053"/>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Meiryo"/>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蔵書詳細の「保管場所」：図書室、書庫、新書、文庫をチェック。</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193" name="Google Shape;193;p23"/>
          <p:cNvSpPr/>
          <p:nvPr/>
        </p:nvSpPr>
        <p:spPr>
          <a:xfrm>
            <a:off x="298731" y="5199183"/>
            <a:ext cx="2822822" cy="1337144"/>
          </a:xfrm>
          <a:prstGeom prst="wedgeRoundRectCallout">
            <a:avLst>
              <a:gd name="adj1" fmla="val 57568"/>
              <a:gd name="adj2" fmla="val -206083"/>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情報検索コーナーのPCで本校蔵書検索できます。「探す」をダブルクリック。</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458700" y="365750"/>
            <a:ext cx="11274600" cy="1325700"/>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SzPts val="1800"/>
              <a:buNone/>
            </a:pPr>
            <a:r>
              <a:rPr lang="ja-JP"/>
              <a:t>②-1国立国会図書館サーチ：</a:t>
            </a:r>
            <a:r>
              <a:rPr lang="ja-JP" sz="2400"/>
              <a:t>国立国会図書館、全国の公共</a:t>
            </a:r>
            <a:endParaRPr sz="2400"/>
          </a:p>
          <a:p>
            <a:pPr marL="0" lvl="0" indent="0" algn="l" rtl="0">
              <a:lnSpc>
                <a:spcPct val="100000"/>
              </a:lnSpc>
              <a:spcBef>
                <a:spcPts val="0"/>
              </a:spcBef>
              <a:spcAft>
                <a:spcPts val="0"/>
              </a:spcAft>
              <a:buSzPts val="1800"/>
              <a:buNone/>
            </a:pPr>
            <a:r>
              <a:rPr lang="ja-JP" sz="2400"/>
              <a:t>    （</a:t>
            </a:r>
            <a:r>
              <a:rPr lang="ja-JP" sz="2400" u="sng">
                <a:hlinkClick r:id="rId3"/>
              </a:rPr>
              <a:t>https://ndl.go.jp/）</a:t>
            </a:r>
            <a:r>
              <a:rPr lang="ja-JP" sz="2400"/>
              <a:t>　　　　　       　専門図書館、学術研究機関が提供　　　　　　　　　　　　　　する資料、デジタルコンテンツの検索ができる。</a:t>
            </a:r>
            <a:endParaRPr sz="2400"/>
          </a:p>
        </p:txBody>
      </p:sp>
      <p:sp>
        <p:nvSpPr>
          <p:cNvPr id="199" name="Google Shape;199;p24"/>
          <p:cNvSpPr txBox="1">
            <a:spLocks noGrp="1"/>
          </p:cNvSpPr>
          <p:nvPr>
            <p:ph type="body" idx="1"/>
          </p:nvPr>
        </p:nvSpPr>
        <p:spPr>
          <a:xfrm>
            <a:off x="458695" y="1825625"/>
            <a:ext cx="5561100" cy="4351200"/>
          </a:xfrm>
          <a:prstGeom prst="rect">
            <a:avLst/>
          </a:prstGeom>
          <a:noFill/>
          <a:ln>
            <a:noFill/>
          </a:ln>
        </p:spPr>
        <p:txBody>
          <a:bodyPr spcFirstLastPara="1" wrap="square" lIns="109725" tIns="109725" rIns="109725" bIns="91425" anchor="t" anchorCtr="0">
            <a:noAutofit/>
          </a:bodyPr>
          <a:lstStyle/>
          <a:p>
            <a:pPr marL="0" lvl="0" indent="0" algn="l" rtl="0">
              <a:lnSpc>
                <a:spcPct val="114000"/>
              </a:lnSpc>
              <a:spcBef>
                <a:spcPts val="1000"/>
              </a:spcBef>
              <a:spcAft>
                <a:spcPts val="0"/>
              </a:spcAft>
              <a:buSzPts val="1800"/>
              <a:buNone/>
            </a:pPr>
            <a:endParaRPr/>
          </a:p>
        </p:txBody>
      </p:sp>
      <p:sp>
        <p:nvSpPr>
          <p:cNvPr id="200" name="Google Shape;200;p24"/>
          <p:cNvSpPr txBox="1">
            <a:spLocks noGrp="1"/>
          </p:cNvSpPr>
          <p:nvPr>
            <p:ph type="body" idx="2"/>
          </p:nvPr>
        </p:nvSpPr>
        <p:spPr>
          <a:xfrm>
            <a:off x="6172199" y="1825625"/>
            <a:ext cx="5561100" cy="4351200"/>
          </a:xfrm>
          <a:prstGeom prst="rect">
            <a:avLst/>
          </a:prstGeom>
          <a:noFill/>
          <a:ln>
            <a:noFill/>
          </a:ln>
        </p:spPr>
        <p:txBody>
          <a:bodyPr spcFirstLastPara="1" wrap="square" lIns="109725" tIns="109725" rIns="109725" bIns="91425" anchor="t" anchorCtr="0">
            <a:noAutofit/>
          </a:bodyPr>
          <a:lstStyle/>
          <a:p>
            <a:pPr marL="0" lvl="0" indent="0" algn="l" rtl="0">
              <a:lnSpc>
                <a:spcPct val="114000"/>
              </a:lnSpc>
              <a:spcBef>
                <a:spcPts val="1000"/>
              </a:spcBef>
              <a:spcAft>
                <a:spcPts val="0"/>
              </a:spcAft>
              <a:buSzPts val="1800"/>
              <a:buNone/>
            </a:pPr>
            <a:endParaRPr/>
          </a:p>
        </p:txBody>
      </p:sp>
      <p:pic>
        <p:nvPicPr>
          <p:cNvPr id="201" name="Google Shape;201;p24"/>
          <p:cNvPicPr preferRelativeResize="0"/>
          <p:nvPr/>
        </p:nvPicPr>
        <p:blipFill rotWithShape="1">
          <a:blip r:embed="rId4" cstate="screen">
            <a:alphaModFix/>
            <a:extLst>
              <a:ext uri="{28A0092B-C50C-407E-A947-70E740481C1C}">
                <a14:useLocalDpi xmlns:a14="http://schemas.microsoft.com/office/drawing/2010/main"/>
              </a:ext>
            </a:extLst>
          </a:blip>
          <a:srcRect l="-11240" t="15406" r="7644" b="8663"/>
          <a:stretch/>
        </p:blipFill>
        <p:spPr>
          <a:xfrm>
            <a:off x="-723325" y="1691438"/>
            <a:ext cx="10094726" cy="4929174"/>
          </a:xfrm>
          <a:prstGeom prst="rect">
            <a:avLst/>
          </a:prstGeom>
          <a:noFill/>
          <a:ln>
            <a:noFill/>
          </a:ln>
        </p:spPr>
      </p:pic>
      <p:sp>
        <p:nvSpPr>
          <p:cNvPr id="202" name="Google Shape;202;p24"/>
          <p:cNvSpPr/>
          <p:nvPr/>
        </p:nvSpPr>
        <p:spPr>
          <a:xfrm>
            <a:off x="9371400" y="3522750"/>
            <a:ext cx="2558400" cy="2893200"/>
          </a:xfrm>
          <a:prstGeom prst="wedgeRoundRectCallout">
            <a:avLst>
              <a:gd name="adj1" fmla="val -101645"/>
              <a:gd name="adj2" fmla="val -7916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読みたい資料、デジタルコンテンツが見つかった場合、県立図書館のレファレンスコーナーを通して取り寄せあるいは複写することが可能。</a:t>
            </a:r>
            <a:endParaRPr sz="1800" b="1" i="0" u="none" strike="noStrike" cap="none">
              <a:solidFill>
                <a:srgbClr val="000000"/>
              </a:solidFill>
              <a:latin typeface="Arial"/>
              <a:ea typeface="Arial"/>
              <a:cs typeface="Arial"/>
              <a:sym typeface="Arial"/>
            </a:endParaRPr>
          </a:p>
        </p:txBody>
      </p:sp>
      <p:sp>
        <p:nvSpPr>
          <p:cNvPr id="203" name="Google Shape;203;p24"/>
          <p:cNvSpPr/>
          <p:nvPr/>
        </p:nvSpPr>
        <p:spPr>
          <a:xfrm>
            <a:off x="9121675" y="1928825"/>
            <a:ext cx="2692200" cy="1325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sz="2000"/>
              <a:t>論文、雑誌記事等すべての情報が検索できる。</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648447" y="319087"/>
            <a:ext cx="10895106"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000"/>
              <a:buFont typeface="Arial"/>
              <a:buNone/>
            </a:pPr>
            <a:r>
              <a:rPr lang="ja-JP" sz="4000" b="1">
                <a:latin typeface="Arial"/>
                <a:ea typeface="Arial"/>
                <a:cs typeface="Arial"/>
                <a:sym typeface="Arial"/>
              </a:rPr>
              <a:t>②-2  WebcatPlus(ウェブキャットプラス）</a:t>
            </a:r>
            <a:r>
              <a:rPr lang="ja-JP" sz="4400" b="1">
                <a:latin typeface="Arial"/>
                <a:ea typeface="Arial"/>
                <a:cs typeface="Arial"/>
                <a:sym typeface="Arial"/>
              </a:rPr>
              <a:t/>
            </a:r>
            <a:br>
              <a:rPr lang="ja-JP" sz="4400" b="1">
                <a:latin typeface="Arial"/>
                <a:ea typeface="Arial"/>
                <a:cs typeface="Arial"/>
                <a:sym typeface="Arial"/>
              </a:rPr>
            </a:br>
            <a:r>
              <a:rPr lang="ja-JP" sz="4400" b="1">
                <a:latin typeface="Arial"/>
                <a:ea typeface="Arial"/>
                <a:cs typeface="Arial"/>
                <a:sym typeface="Arial"/>
              </a:rPr>
              <a:t>　　　　　　　　　　</a:t>
            </a:r>
            <a:r>
              <a:rPr lang="ja-JP" sz="4400" b="1" u="sng">
                <a:solidFill>
                  <a:schemeClr val="hlink"/>
                </a:solidFill>
                <a:latin typeface="Arial"/>
                <a:ea typeface="Arial"/>
                <a:cs typeface="Arial"/>
                <a:sym typeface="Arial"/>
                <a:hlinkClick r:id="rId3"/>
              </a:rPr>
              <a:t> </a:t>
            </a:r>
            <a:r>
              <a:rPr lang="ja-JP" sz="2400" b="1" u="sng">
                <a:solidFill>
                  <a:schemeClr val="hlink"/>
                </a:solidFill>
                <a:latin typeface="Arial"/>
                <a:ea typeface="Arial"/>
                <a:cs typeface="Arial"/>
                <a:sym typeface="Arial"/>
                <a:hlinkClick r:id="rId3"/>
              </a:rPr>
              <a:t>http://webcatplus.nii.ac.jp</a:t>
            </a:r>
            <a:endParaRPr sz="2400"/>
          </a:p>
        </p:txBody>
      </p:sp>
      <p:sp>
        <p:nvSpPr>
          <p:cNvPr id="209" name="Google Shape;209;p25"/>
          <p:cNvSpPr txBox="1">
            <a:spLocks noGrp="1"/>
          </p:cNvSpPr>
          <p:nvPr>
            <p:ph type="body" idx="1"/>
          </p:nvPr>
        </p:nvSpPr>
        <p:spPr>
          <a:xfrm>
            <a:off x="458695" y="1825625"/>
            <a:ext cx="11615276" cy="4351338"/>
          </a:xfrm>
          <a:prstGeom prst="rect">
            <a:avLst/>
          </a:prstGeom>
          <a:noFill/>
          <a:ln>
            <a:noFill/>
          </a:ln>
        </p:spPr>
        <p:txBody>
          <a:bodyPr spcFirstLastPara="1" wrap="square" lIns="109725" tIns="109725" rIns="109725" bIns="91425" anchor="t" anchorCtr="0">
            <a:noAutofit/>
          </a:bodyPr>
          <a:lstStyle/>
          <a:p>
            <a:pPr marL="0" lvl="0" indent="0" algn="l" rtl="0">
              <a:lnSpc>
                <a:spcPct val="114000"/>
              </a:lnSpc>
              <a:spcBef>
                <a:spcPts val="0"/>
              </a:spcBef>
              <a:spcAft>
                <a:spcPts val="0"/>
              </a:spcAft>
              <a:buSzPts val="2400"/>
              <a:buNone/>
            </a:pPr>
            <a:r>
              <a:rPr lang="ja-JP" sz="2400" b="1">
                <a:latin typeface="Arial"/>
                <a:ea typeface="Arial"/>
                <a:cs typeface="Arial"/>
                <a:sym typeface="Arial"/>
              </a:rPr>
              <a:t>　</a:t>
            </a:r>
            <a:endParaRPr sz="2400" b="1">
              <a:latin typeface="Arial"/>
              <a:ea typeface="Arial"/>
              <a:cs typeface="Arial"/>
              <a:sym typeface="Arial"/>
            </a:endParaRPr>
          </a:p>
          <a:p>
            <a:pPr marL="0" lvl="0" indent="0" algn="l" rtl="0">
              <a:lnSpc>
                <a:spcPct val="114000"/>
              </a:lnSpc>
              <a:spcBef>
                <a:spcPts val="1000"/>
              </a:spcBef>
              <a:spcAft>
                <a:spcPts val="0"/>
              </a:spcAft>
              <a:buSzPts val="2400"/>
              <a:buNone/>
            </a:pPr>
            <a:endParaRPr b="1">
              <a:latin typeface="Arial"/>
              <a:ea typeface="Arial"/>
              <a:cs typeface="Arial"/>
              <a:sym typeface="Arial"/>
            </a:endParaRPr>
          </a:p>
          <a:p>
            <a:pPr marL="0" lvl="0" indent="0" algn="l" rtl="0">
              <a:lnSpc>
                <a:spcPct val="114000"/>
              </a:lnSpc>
              <a:spcBef>
                <a:spcPts val="1000"/>
              </a:spcBef>
              <a:spcAft>
                <a:spcPts val="0"/>
              </a:spcAft>
              <a:buSzPts val="2400"/>
              <a:buNone/>
            </a:pPr>
            <a:endParaRPr sz="2400" b="1">
              <a:latin typeface="Arial"/>
              <a:ea typeface="Arial"/>
              <a:cs typeface="Arial"/>
              <a:sym typeface="Arial"/>
            </a:endParaRPr>
          </a:p>
          <a:p>
            <a:pPr marL="228600" lvl="0" indent="-76200" algn="l" rtl="0">
              <a:lnSpc>
                <a:spcPct val="114000"/>
              </a:lnSpc>
              <a:spcBef>
                <a:spcPts val="1000"/>
              </a:spcBef>
              <a:spcAft>
                <a:spcPts val="0"/>
              </a:spcAft>
              <a:buSzPts val="2400"/>
              <a:buNone/>
            </a:pPr>
            <a:endParaRPr/>
          </a:p>
        </p:txBody>
      </p:sp>
      <p:pic>
        <p:nvPicPr>
          <p:cNvPr id="210" name="Google Shape;210;p25"/>
          <p:cNvPicPr preferRelativeResize="0"/>
          <p:nvPr/>
        </p:nvPicPr>
        <p:blipFill rotWithShape="1">
          <a:blip r:embed="rId4">
            <a:alphaModFix/>
          </a:blip>
          <a:srcRect l="1384" t="15574" r="1923" b="15675"/>
          <a:stretch/>
        </p:blipFill>
        <p:spPr>
          <a:xfrm>
            <a:off x="861965" y="1825624"/>
            <a:ext cx="10349374" cy="4532313"/>
          </a:xfrm>
          <a:prstGeom prst="rect">
            <a:avLst/>
          </a:prstGeom>
          <a:noFill/>
          <a:ln>
            <a:noFill/>
          </a:ln>
        </p:spPr>
      </p:pic>
      <p:sp>
        <p:nvSpPr>
          <p:cNvPr id="211" name="Google Shape;211;p25"/>
          <p:cNvSpPr/>
          <p:nvPr/>
        </p:nvSpPr>
        <p:spPr>
          <a:xfrm>
            <a:off x="4367211" y="2209143"/>
            <a:ext cx="3822632" cy="1832769"/>
          </a:xfrm>
          <a:prstGeom prst="wedgeRoundRectCallout">
            <a:avLst>
              <a:gd name="adj1" fmla="val -62548"/>
              <a:gd name="adj2" fmla="val -20753"/>
              <a:gd name="adj3" fmla="val 16667"/>
            </a:avLst>
          </a:prstGeom>
          <a:solidFill>
            <a:schemeClr val="lt1"/>
          </a:solid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Meiryo"/>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Meiryo"/>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＊全国の大学図書館や国立国会図書館の情報検索が可能。「連想検索」はキーワードから、「一致検索」は本のタイトルから検索可能。</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国立情報研究所（NII）のデータベース。</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Meiryo"/>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212" name="Google Shape;212;p25"/>
          <p:cNvSpPr/>
          <p:nvPr/>
        </p:nvSpPr>
        <p:spPr>
          <a:xfrm>
            <a:off x="8693050" y="2995275"/>
            <a:ext cx="2997900" cy="2623800"/>
          </a:xfrm>
          <a:prstGeom prst="rect">
            <a:avLst/>
          </a:prstGeom>
          <a:solidFill>
            <a:schemeClr val="lt1"/>
          </a:solidFill>
          <a:ln w="571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dk1"/>
                </a:solidFill>
                <a:latin typeface="Arial"/>
                <a:ea typeface="Arial"/>
                <a:cs typeface="Arial"/>
                <a:sym typeface="Arial"/>
              </a:rPr>
              <a:t>江戸時代から現在まで日本で流通した本の検索が可能。</a:t>
            </a:r>
            <a:endParaRPr sz="2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dk1"/>
                </a:solidFill>
                <a:latin typeface="Arial"/>
                <a:ea typeface="Arial"/>
                <a:cs typeface="Arial"/>
                <a:sym typeface="Arial"/>
              </a:rPr>
              <a:t>　検索は無料。</a:t>
            </a:r>
            <a:endParaRPr sz="2800" b="1"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body" idx="1"/>
          </p:nvPr>
        </p:nvSpPr>
        <p:spPr>
          <a:xfrm>
            <a:off x="458695" y="318052"/>
            <a:ext cx="5713504" cy="5858911"/>
          </a:xfrm>
          <a:prstGeom prst="rect">
            <a:avLst/>
          </a:prstGeom>
          <a:noFill/>
          <a:ln>
            <a:noFill/>
          </a:ln>
        </p:spPr>
        <p:txBody>
          <a:bodyPr spcFirstLastPara="1" wrap="square" lIns="109725" tIns="109725" rIns="109725" bIns="91425" anchor="t" anchorCtr="0">
            <a:noAutofit/>
          </a:bodyPr>
          <a:lstStyle/>
          <a:p>
            <a:pPr marL="0" lvl="0" indent="0" algn="l" rtl="0">
              <a:lnSpc>
                <a:spcPct val="114000"/>
              </a:lnSpc>
              <a:spcBef>
                <a:spcPts val="0"/>
              </a:spcBef>
              <a:spcAft>
                <a:spcPts val="0"/>
              </a:spcAft>
              <a:buSzPts val="3200"/>
              <a:buNone/>
            </a:pPr>
            <a:r>
              <a:rPr lang="ja-JP" sz="3200" b="1">
                <a:latin typeface="Arial"/>
                <a:ea typeface="Arial"/>
                <a:cs typeface="Arial"/>
                <a:sym typeface="Arial"/>
              </a:rPr>
              <a:t>②-3  新書マップ </a:t>
            </a:r>
            <a:r>
              <a:rPr lang="ja-JP" sz="2000" b="1" u="sng">
                <a:solidFill>
                  <a:schemeClr val="hlink"/>
                </a:solidFill>
                <a:latin typeface="Arial"/>
                <a:ea typeface="Arial"/>
                <a:cs typeface="Arial"/>
                <a:sym typeface="Arial"/>
                <a:hlinkClick r:id="rId3"/>
              </a:rPr>
              <a:t>http://shinshomap.info</a:t>
            </a:r>
            <a:endParaRPr sz="2000" b="1">
              <a:latin typeface="Arial"/>
              <a:ea typeface="Arial"/>
              <a:cs typeface="Arial"/>
              <a:sym typeface="Arial"/>
            </a:endParaRPr>
          </a:p>
          <a:p>
            <a:pPr marL="0" lvl="0" indent="0" algn="l" rtl="0">
              <a:lnSpc>
                <a:spcPct val="114000"/>
              </a:lnSpc>
              <a:spcBef>
                <a:spcPts val="1000"/>
              </a:spcBef>
              <a:spcAft>
                <a:spcPts val="0"/>
              </a:spcAft>
              <a:buSzPts val="2000"/>
              <a:buNone/>
            </a:pPr>
            <a:r>
              <a:rPr lang="ja-JP" sz="2000" b="1">
                <a:latin typeface="Arial"/>
                <a:ea typeface="Arial"/>
                <a:cs typeface="Arial"/>
                <a:sym typeface="Arial"/>
              </a:rPr>
              <a:t>＊キーワードを入力すると、関連の新書が複数ヒットする。</a:t>
            </a:r>
            <a:endParaRPr sz="2000" b="1">
              <a:latin typeface="Arial"/>
              <a:ea typeface="Arial"/>
              <a:cs typeface="Arial"/>
              <a:sym typeface="Arial"/>
            </a:endParaRPr>
          </a:p>
          <a:p>
            <a:pPr marL="0" lvl="0" indent="0" algn="l" rtl="0">
              <a:lnSpc>
                <a:spcPct val="114000"/>
              </a:lnSpc>
              <a:spcBef>
                <a:spcPts val="1000"/>
              </a:spcBef>
              <a:spcAft>
                <a:spcPts val="0"/>
              </a:spcAft>
              <a:buSzPts val="2000"/>
              <a:buNone/>
            </a:pPr>
            <a:endParaRPr sz="2000" b="1">
              <a:latin typeface="Arial"/>
              <a:ea typeface="Arial"/>
              <a:cs typeface="Arial"/>
              <a:sym typeface="Arial"/>
            </a:endParaRPr>
          </a:p>
          <a:p>
            <a:pPr marL="0" lvl="0" indent="0" algn="l" rtl="0">
              <a:lnSpc>
                <a:spcPct val="114000"/>
              </a:lnSpc>
              <a:spcBef>
                <a:spcPts val="1000"/>
              </a:spcBef>
              <a:spcAft>
                <a:spcPts val="0"/>
              </a:spcAft>
              <a:buSzPts val="2000"/>
              <a:buNone/>
            </a:pPr>
            <a:endParaRPr sz="2000" b="1">
              <a:latin typeface="Arial"/>
              <a:ea typeface="Arial"/>
              <a:cs typeface="Arial"/>
              <a:sym typeface="Arial"/>
            </a:endParaRPr>
          </a:p>
          <a:p>
            <a:pPr marL="0" lvl="0" indent="0" algn="l" rtl="0">
              <a:lnSpc>
                <a:spcPct val="114000"/>
              </a:lnSpc>
              <a:spcBef>
                <a:spcPts val="1000"/>
              </a:spcBef>
              <a:spcAft>
                <a:spcPts val="0"/>
              </a:spcAft>
              <a:buSzPts val="2000"/>
              <a:buNone/>
            </a:pPr>
            <a:endParaRPr sz="2000" b="1">
              <a:latin typeface="Arial"/>
              <a:ea typeface="Arial"/>
              <a:cs typeface="Arial"/>
              <a:sym typeface="Arial"/>
            </a:endParaRPr>
          </a:p>
          <a:p>
            <a:pPr marL="0" lvl="0" indent="0" algn="l" rtl="0">
              <a:lnSpc>
                <a:spcPct val="114000"/>
              </a:lnSpc>
              <a:spcBef>
                <a:spcPts val="1000"/>
              </a:spcBef>
              <a:spcAft>
                <a:spcPts val="0"/>
              </a:spcAft>
              <a:buSzPts val="2000"/>
              <a:buNone/>
            </a:pPr>
            <a:endParaRPr sz="2000" b="1">
              <a:latin typeface="Arial"/>
              <a:ea typeface="Arial"/>
              <a:cs typeface="Arial"/>
              <a:sym typeface="Arial"/>
            </a:endParaRPr>
          </a:p>
          <a:p>
            <a:pPr marL="0" lvl="0" indent="0" algn="l" rtl="0">
              <a:lnSpc>
                <a:spcPct val="114000"/>
              </a:lnSpc>
              <a:spcBef>
                <a:spcPts val="1000"/>
              </a:spcBef>
              <a:spcAft>
                <a:spcPts val="0"/>
              </a:spcAft>
              <a:buSzPts val="2000"/>
              <a:buNone/>
            </a:pPr>
            <a:endParaRPr sz="2000" b="1">
              <a:latin typeface="Arial"/>
              <a:ea typeface="Arial"/>
              <a:cs typeface="Arial"/>
              <a:sym typeface="Arial"/>
            </a:endParaRPr>
          </a:p>
          <a:p>
            <a:pPr marL="0" lvl="0" indent="0" algn="l" rtl="0">
              <a:lnSpc>
                <a:spcPct val="114000"/>
              </a:lnSpc>
              <a:spcBef>
                <a:spcPts val="1000"/>
              </a:spcBef>
              <a:spcAft>
                <a:spcPts val="0"/>
              </a:spcAft>
              <a:buSzPts val="2000"/>
              <a:buNone/>
            </a:pPr>
            <a:endParaRPr sz="2000" b="1">
              <a:latin typeface="Arial"/>
              <a:ea typeface="Arial"/>
              <a:cs typeface="Arial"/>
              <a:sym typeface="Arial"/>
            </a:endParaRPr>
          </a:p>
          <a:p>
            <a:pPr marL="0" lvl="0" indent="0" algn="l" rtl="0">
              <a:lnSpc>
                <a:spcPct val="114000"/>
              </a:lnSpc>
              <a:spcBef>
                <a:spcPts val="1000"/>
              </a:spcBef>
              <a:spcAft>
                <a:spcPts val="0"/>
              </a:spcAft>
              <a:buSzPts val="1800"/>
              <a:buNone/>
            </a:pPr>
            <a:endParaRPr sz="1800" b="1">
              <a:latin typeface="Arial"/>
              <a:ea typeface="Arial"/>
              <a:cs typeface="Arial"/>
              <a:sym typeface="Arial"/>
            </a:endParaRPr>
          </a:p>
          <a:p>
            <a:pPr marL="0" lvl="0" indent="0" algn="l" rtl="0">
              <a:lnSpc>
                <a:spcPct val="114000"/>
              </a:lnSpc>
              <a:spcBef>
                <a:spcPts val="1000"/>
              </a:spcBef>
              <a:spcAft>
                <a:spcPts val="0"/>
              </a:spcAft>
              <a:buSzPts val="1800"/>
              <a:buNone/>
            </a:pPr>
            <a:r>
              <a:rPr lang="ja-JP" sz="1800" b="1">
                <a:latin typeface="Arial"/>
                <a:ea typeface="Arial"/>
                <a:cs typeface="Arial"/>
                <a:sym typeface="Arial"/>
              </a:rPr>
              <a:t>　　　　　　　　　　　　　</a:t>
            </a:r>
            <a:endParaRPr/>
          </a:p>
        </p:txBody>
      </p:sp>
      <p:pic>
        <p:nvPicPr>
          <p:cNvPr id="218" name="Google Shape;218;p26"/>
          <p:cNvPicPr preferRelativeResize="0">
            <a:picLocks noGrp="1"/>
          </p:cNvPicPr>
          <p:nvPr>
            <p:ph type="body" idx="2"/>
          </p:nvPr>
        </p:nvPicPr>
        <p:blipFill rotWithShape="1">
          <a:blip r:embed="rId4" cstate="screen">
            <a:alphaModFix/>
            <a:extLst>
              <a:ext uri="{28A0092B-C50C-407E-A947-70E740481C1C}">
                <a14:useLocalDpi xmlns:a14="http://schemas.microsoft.com/office/drawing/2010/main"/>
              </a:ext>
            </a:extLst>
          </a:blip>
          <a:srcRect l="17600" t="16500" r="19393" b="8052"/>
          <a:stretch/>
        </p:blipFill>
        <p:spPr>
          <a:xfrm>
            <a:off x="7282040" y="318052"/>
            <a:ext cx="3877814" cy="2610679"/>
          </a:xfrm>
          <a:prstGeom prst="rect">
            <a:avLst/>
          </a:prstGeom>
          <a:noFill/>
          <a:ln>
            <a:noFill/>
          </a:ln>
        </p:spPr>
      </p:pic>
      <p:pic>
        <p:nvPicPr>
          <p:cNvPr id="219" name="Google Shape;219;p26"/>
          <p:cNvPicPr preferRelativeResize="0"/>
          <p:nvPr/>
        </p:nvPicPr>
        <p:blipFill rotWithShape="1">
          <a:blip r:embed="rId5" cstate="screen">
            <a:alphaModFix/>
            <a:extLst>
              <a:ext uri="{28A0092B-C50C-407E-A947-70E740481C1C}">
                <a14:useLocalDpi xmlns:a14="http://schemas.microsoft.com/office/drawing/2010/main"/>
              </a:ext>
            </a:extLst>
          </a:blip>
          <a:srcRect t="16721" r="3379" b="9911"/>
          <a:stretch/>
        </p:blipFill>
        <p:spPr>
          <a:xfrm>
            <a:off x="127390" y="1825625"/>
            <a:ext cx="6712390" cy="2865645"/>
          </a:xfrm>
          <a:prstGeom prst="rect">
            <a:avLst/>
          </a:prstGeom>
          <a:noFill/>
          <a:ln>
            <a:noFill/>
          </a:ln>
        </p:spPr>
      </p:pic>
      <p:pic>
        <p:nvPicPr>
          <p:cNvPr id="220" name="Google Shape;220;p26"/>
          <p:cNvPicPr preferRelativeResize="0"/>
          <p:nvPr/>
        </p:nvPicPr>
        <p:blipFill rotWithShape="1">
          <a:blip r:embed="rId6" cstate="screen">
            <a:alphaModFix/>
            <a:extLst>
              <a:ext uri="{28A0092B-C50C-407E-A947-70E740481C1C}">
                <a14:useLocalDpi xmlns:a14="http://schemas.microsoft.com/office/drawing/2010/main"/>
              </a:ext>
            </a:extLst>
          </a:blip>
          <a:srcRect l="11195" t="21629" r="12172" b="7999"/>
          <a:stretch/>
        </p:blipFill>
        <p:spPr>
          <a:xfrm>
            <a:off x="6587987" y="3565411"/>
            <a:ext cx="5265920" cy="2718858"/>
          </a:xfrm>
          <a:prstGeom prst="rect">
            <a:avLst/>
          </a:prstGeom>
          <a:noFill/>
          <a:ln>
            <a:noFill/>
          </a:ln>
        </p:spPr>
      </p:pic>
      <p:sp>
        <p:nvSpPr>
          <p:cNvPr id="221" name="Google Shape;221;p26"/>
          <p:cNvSpPr/>
          <p:nvPr/>
        </p:nvSpPr>
        <p:spPr>
          <a:xfrm>
            <a:off x="265043" y="2054087"/>
            <a:ext cx="1248372" cy="384313"/>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222" name="Google Shape;222;p26"/>
          <p:cNvSpPr/>
          <p:nvPr/>
        </p:nvSpPr>
        <p:spPr>
          <a:xfrm>
            <a:off x="2703443" y="3087757"/>
            <a:ext cx="675861" cy="341243"/>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cxnSp>
        <p:nvCxnSpPr>
          <p:cNvPr id="223" name="Google Shape;223;p26"/>
          <p:cNvCxnSpPr/>
          <p:nvPr/>
        </p:nvCxnSpPr>
        <p:spPr>
          <a:xfrm rot="10800000" flipH="1">
            <a:off x="7482240" y="2054088"/>
            <a:ext cx="625101" cy="2239616"/>
          </a:xfrm>
          <a:prstGeom prst="straightConnector1">
            <a:avLst/>
          </a:prstGeom>
          <a:noFill/>
          <a:ln w="57150" cap="flat" cmpd="sng">
            <a:solidFill>
              <a:srgbClr val="FF0000"/>
            </a:solidFill>
            <a:prstDash val="solid"/>
            <a:miter lim="800000"/>
            <a:headEnd type="none" w="sm" len="sm"/>
            <a:tailEnd type="triangle" w="med" len="med"/>
          </a:ln>
        </p:spPr>
      </p:cxnSp>
      <p:sp>
        <p:nvSpPr>
          <p:cNvPr id="224" name="Google Shape;224;p26"/>
          <p:cNvSpPr/>
          <p:nvPr/>
        </p:nvSpPr>
        <p:spPr>
          <a:xfrm>
            <a:off x="609600" y="4532243"/>
            <a:ext cx="2188296" cy="1421159"/>
          </a:xfrm>
          <a:prstGeom prst="wedgeRoundRectCallout">
            <a:avLst>
              <a:gd name="adj1" fmla="val -22044"/>
              <a:gd name="adj2" fmla="val -194867"/>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例えば、『世界の言語』と入れる。　</a:t>
            </a:r>
            <a:endParaRPr sz="1800" b="0" i="0" u="none" strike="noStrike" cap="none">
              <a:solidFill>
                <a:schemeClr val="dk1"/>
              </a:solidFill>
              <a:latin typeface="Meiryo"/>
              <a:ea typeface="Meiryo"/>
              <a:cs typeface="Meiryo"/>
              <a:sym typeface="Meiryo"/>
            </a:endParaRPr>
          </a:p>
        </p:txBody>
      </p:sp>
      <p:sp>
        <p:nvSpPr>
          <p:cNvPr id="225" name="Google Shape;225;p26"/>
          <p:cNvSpPr/>
          <p:nvPr/>
        </p:nvSpPr>
        <p:spPr>
          <a:xfrm>
            <a:off x="3629408" y="5378657"/>
            <a:ext cx="2188296" cy="798306"/>
          </a:xfrm>
          <a:prstGeom prst="wedgeRoundRectCallout">
            <a:avLst>
              <a:gd name="adj1" fmla="val -63688"/>
              <a:gd name="adj2" fmla="val -285575"/>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Meiryo"/>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『日本語の言語』をクリックする。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226" name="Google Shape;226;p26"/>
          <p:cNvSpPr/>
          <p:nvPr/>
        </p:nvSpPr>
        <p:spPr>
          <a:xfrm>
            <a:off x="4876800" y="2676939"/>
            <a:ext cx="1889263" cy="1152939"/>
          </a:xfrm>
          <a:prstGeom prst="wedgeRoundRectCallout">
            <a:avLst>
              <a:gd name="adj1" fmla="val 43700"/>
              <a:gd name="adj2" fmla="val 99282"/>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関連資料が本棚に並び、新書リストも表示される。</a:t>
            </a:r>
            <a:endParaRPr sz="1400" b="0" i="0" u="none" strike="noStrike" cap="none">
              <a:solidFill>
                <a:srgbClr val="000000"/>
              </a:solidFill>
              <a:latin typeface="Arial"/>
              <a:ea typeface="Arial"/>
              <a:cs typeface="Arial"/>
              <a:sym typeface="Arial"/>
            </a:endParaRPr>
          </a:p>
        </p:txBody>
      </p:sp>
      <p:sp>
        <p:nvSpPr>
          <p:cNvPr id="227" name="Google Shape;227;p26"/>
          <p:cNvSpPr/>
          <p:nvPr/>
        </p:nvSpPr>
        <p:spPr>
          <a:xfrm>
            <a:off x="8255863" y="3087757"/>
            <a:ext cx="3598044" cy="477654"/>
          </a:xfrm>
          <a:prstGeom prst="wedgeRoundRectCallout">
            <a:avLst>
              <a:gd name="adj1" fmla="val -23043"/>
              <a:gd name="adj2" fmla="val -109515"/>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選んだ本の内容、目次が読める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body" idx="1"/>
          </p:nvPr>
        </p:nvSpPr>
        <p:spPr>
          <a:xfrm>
            <a:off x="458695" y="408228"/>
            <a:ext cx="11274600" cy="5236200"/>
          </a:xfrm>
          <a:prstGeom prst="rect">
            <a:avLst/>
          </a:prstGeom>
          <a:noFill/>
          <a:ln>
            <a:noFill/>
          </a:ln>
        </p:spPr>
        <p:txBody>
          <a:bodyPr spcFirstLastPara="1" wrap="square" lIns="109725" tIns="109725" rIns="109725" bIns="91425" anchor="t" anchorCtr="0">
            <a:noAutofit/>
          </a:bodyPr>
          <a:lstStyle/>
          <a:p>
            <a:pPr marL="228600" lvl="0" indent="-228600" algn="l" rtl="0">
              <a:lnSpc>
                <a:spcPct val="114000"/>
              </a:lnSpc>
              <a:spcBef>
                <a:spcPts val="0"/>
              </a:spcBef>
              <a:spcAft>
                <a:spcPts val="0"/>
              </a:spcAft>
              <a:buSzPts val="3600"/>
              <a:buChar char="•"/>
            </a:pPr>
            <a:r>
              <a:rPr lang="ja-JP" sz="3600" b="1">
                <a:latin typeface="Arial"/>
                <a:ea typeface="Arial"/>
                <a:cs typeface="Arial"/>
                <a:sym typeface="Arial"/>
              </a:rPr>
              <a:t>②-4   カーリル　</a:t>
            </a:r>
            <a:r>
              <a:rPr lang="ja-JP" b="1">
                <a:latin typeface="Arial"/>
                <a:ea typeface="Arial"/>
                <a:cs typeface="Arial"/>
                <a:sym typeface="Arial"/>
              </a:rPr>
              <a:t>http://calil.jp/</a:t>
            </a:r>
            <a:endParaRPr/>
          </a:p>
          <a:p>
            <a:pPr marL="228600" lvl="0" indent="-139700" algn="l" rtl="0">
              <a:lnSpc>
                <a:spcPct val="114000"/>
              </a:lnSpc>
              <a:spcBef>
                <a:spcPts val="1000"/>
              </a:spcBef>
              <a:spcAft>
                <a:spcPts val="0"/>
              </a:spcAft>
              <a:buSzPts val="1400"/>
              <a:buNone/>
            </a:pPr>
            <a:endParaRPr sz="1400" b="1">
              <a:latin typeface="Arial"/>
              <a:ea typeface="Arial"/>
              <a:cs typeface="Arial"/>
              <a:sym typeface="Arial"/>
            </a:endParaRPr>
          </a:p>
          <a:p>
            <a:pPr marL="228600" lvl="0" indent="-139700" algn="l" rtl="0">
              <a:lnSpc>
                <a:spcPct val="114000"/>
              </a:lnSpc>
              <a:spcBef>
                <a:spcPts val="1000"/>
              </a:spcBef>
              <a:spcAft>
                <a:spcPts val="0"/>
              </a:spcAft>
              <a:buSzPts val="1400"/>
              <a:buNone/>
            </a:pPr>
            <a:endParaRPr sz="1400" b="1">
              <a:latin typeface="Arial"/>
              <a:ea typeface="Arial"/>
              <a:cs typeface="Arial"/>
              <a:sym typeface="Arial"/>
            </a:endParaRPr>
          </a:p>
          <a:p>
            <a:pPr marL="228600" lvl="0" indent="-139700" algn="l" rtl="0">
              <a:lnSpc>
                <a:spcPct val="114000"/>
              </a:lnSpc>
              <a:spcBef>
                <a:spcPts val="1000"/>
              </a:spcBef>
              <a:spcAft>
                <a:spcPts val="0"/>
              </a:spcAft>
              <a:buSzPts val="1400"/>
              <a:buNone/>
            </a:pPr>
            <a:endParaRPr sz="1400" b="1">
              <a:latin typeface="Arial"/>
              <a:ea typeface="Arial"/>
              <a:cs typeface="Arial"/>
              <a:sym typeface="Arial"/>
            </a:endParaRPr>
          </a:p>
          <a:p>
            <a:pPr marL="228600" lvl="0" indent="-139700" algn="l" rtl="0">
              <a:lnSpc>
                <a:spcPct val="114000"/>
              </a:lnSpc>
              <a:spcBef>
                <a:spcPts val="1000"/>
              </a:spcBef>
              <a:spcAft>
                <a:spcPts val="0"/>
              </a:spcAft>
              <a:buSzPts val="1400"/>
              <a:buNone/>
            </a:pPr>
            <a:endParaRPr sz="1400" b="1">
              <a:latin typeface="Arial"/>
              <a:ea typeface="Arial"/>
              <a:cs typeface="Arial"/>
              <a:sym typeface="Arial"/>
            </a:endParaRPr>
          </a:p>
          <a:p>
            <a:pPr marL="228600" lvl="0" indent="-139700" algn="l" rtl="0">
              <a:lnSpc>
                <a:spcPct val="114000"/>
              </a:lnSpc>
              <a:spcBef>
                <a:spcPts val="1000"/>
              </a:spcBef>
              <a:spcAft>
                <a:spcPts val="0"/>
              </a:spcAft>
              <a:buSzPts val="1400"/>
              <a:buNone/>
            </a:pPr>
            <a:endParaRPr sz="1400" b="1">
              <a:latin typeface="Arial"/>
              <a:ea typeface="Arial"/>
              <a:cs typeface="Arial"/>
              <a:sym typeface="Arial"/>
            </a:endParaRPr>
          </a:p>
          <a:p>
            <a:pPr marL="228600" lvl="0" indent="-139700" algn="l" rtl="0">
              <a:lnSpc>
                <a:spcPct val="114000"/>
              </a:lnSpc>
              <a:spcBef>
                <a:spcPts val="1000"/>
              </a:spcBef>
              <a:spcAft>
                <a:spcPts val="0"/>
              </a:spcAft>
              <a:buSzPts val="1400"/>
              <a:buNone/>
            </a:pPr>
            <a:endParaRPr sz="1400" b="1">
              <a:latin typeface="Arial"/>
              <a:ea typeface="Arial"/>
              <a:cs typeface="Arial"/>
              <a:sym typeface="Arial"/>
            </a:endParaRPr>
          </a:p>
          <a:p>
            <a:pPr marL="228600" lvl="0" indent="-139700" algn="l" rtl="0">
              <a:lnSpc>
                <a:spcPct val="114000"/>
              </a:lnSpc>
              <a:spcBef>
                <a:spcPts val="1000"/>
              </a:spcBef>
              <a:spcAft>
                <a:spcPts val="0"/>
              </a:spcAft>
              <a:buSzPts val="1400"/>
              <a:buNone/>
            </a:pPr>
            <a:endParaRPr sz="1400" b="1">
              <a:latin typeface="Arial"/>
              <a:ea typeface="Arial"/>
              <a:cs typeface="Arial"/>
              <a:sym typeface="Arial"/>
            </a:endParaRPr>
          </a:p>
          <a:p>
            <a:pPr marL="0" lvl="0" indent="0" algn="l" rtl="0">
              <a:lnSpc>
                <a:spcPct val="100000"/>
              </a:lnSpc>
              <a:spcBef>
                <a:spcPts val="1000"/>
              </a:spcBef>
              <a:spcAft>
                <a:spcPts val="0"/>
              </a:spcAft>
              <a:buSzPts val="1400"/>
              <a:buNone/>
            </a:pPr>
            <a:r>
              <a:rPr lang="ja-JP" sz="1400" b="1">
                <a:latin typeface="Arial"/>
                <a:ea typeface="Arial"/>
                <a:cs typeface="Arial"/>
                <a:sym typeface="Arial"/>
              </a:rPr>
              <a:t> </a:t>
            </a:r>
            <a:endParaRPr sz="1800" b="1">
              <a:latin typeface="Arial"/>
              <a:ea typeface="Arial"/>
              <a:cs typeface="Arial"/>
              <a:sym typeface="Arial"/>
            </a:endParaRPr>
          </a:p>
        </p:txBody>
      </p:sp>
      <p:pic>
        <p:nvPicPr>
          <p:cNvPr id="233" name="Google Shape;233;p27"/>
          <p:cNvPicPr preferRelativeResize="0"/>
          <p:nvPr/>
        </p:nvPicPr>
        <p:blipFill rotWithShape="1">
          <a:blip r:embed="rId3">
            <a:alphaModFix/>
          </a:blip>
          <a:srcRect l="11086" t="15055" r="14782" b="7998"/>
          <a:stretch/>
        </p:blipFill>
        <p:spPr>
          <a:xfrm>
            <a:off x="224975" y="1125150"/>
            <a:ext cx="11128826" cy="5732849"/>
          </a:xfrm>
          <a:prstGeom prst="rect">
            <a:avLst/>
          </a:prstGeom>
          <a:noFill/>
          <a:ln>
            <a:noFill/>
          </a:ln>
        </p:spPr>
      </p:pic>
      <p:sp>
        <p:nvSpPr>
          <p:cNvPr id="234" name="Google Shape;234;p27"/>
          <p:cNvSpPr txBox="1">
            <a:spLocks noGrp="1"/>
          </p:cNvSpPr>
          <p:nvPr>
            <p:ph type="body" idx="2"/>
          </p:nvPr>
        </p:nvSpPr>
        <p:spPr>
          <a:xfrm>
            <a:off x="6172199" y="1343818"/>
            <a:ext cx="5561105" cy="4833145"/>
          </a:xfrm>
          <a:prstGeom prst="rect">
            <a:avLst/>
          </a:prstGeom>
          <a:noFill/>
          <a:ln>
            <a:noFill/>
          </a:ln>
        </p:spPr>
        <p:txBody>
          <a:bodyPr spcFirstLastPara="1" wrap="square" lIns="109725" tIns="109725" rIns="109725" bIns="91425" anchor="t" anchorCtr="0">
            <a:noAutofit/>
          </a:bodyPr>
          <a:lstStyle/>
          <a:p>
            <a:pPr marL="0" lvl="0" indent="0" algn="l" rtl="0">
              <a:lnSpc>
                <a:spcPct val="114000"/>
              </a:lnSpc>
              <a:spcBef>
                <a:spcPts val="0"/>
              </a:spcBef>
              <a:spcAft>
                <a:spcPts val="0"/>
              </a:spcAft>
              <a:buSzPts val="1600"/>
              <a:buNone/>
            </a:pPr>
            <a:endParaRPr sz="1600" b="1">
              <a:latin typeface="Arial"/>
              <a:ea typeface="Arial"/>
              <a:cs typeface="Arial"/>
              <a:sym typeface="Arial"/>
            </a:endParaRPr>
          </a:p>
          <a:p>
            <a:pPr marL="0" lvl="0" indent="0" algn="l" rtl="0">
              <a:lnSpc>
                <a:spcPct val="114000"/>
              </a:lnSpc>
              <a:spcBef>
                <a:spcPts val="1000"/>
              </a:spcBef>
              <a:spcAft>
                <a:spcPts val="0"/>
              </a:spcAft>
              <a:buSzPts val="1600"/>
              <a:buNone/>
            </a:pPr>
            <a:endParaRPr sz="1600" b="1">
              <a:latin typeface="Arial"/>
              <a:ea typeface="Arial"/>
              <a:cs typeface="Arial"/>
              <a:sym typeface="Arial"/>
            </a:endParaRPr>
          </a:p>
          <a:p>
            <a:pPr marL="0" lvl="0" indent="0" algn="l" rtl="0">
              <a:lnSpc>
                <a:spcPct val="114000"/>
              </a:lnSpc>
              <a:spcBef>
                <a:spcPts val="1000"/>
              </a:spcBef>
              <a:spcAft>
                <a:spcPts val="0"/>
              </a:spcAft>
              <a:buSzPts val="1600"/>
              <a:buNone/>
            </a:pPr>
            <a:endParaRPr sz="1600" b="1">
              <a:latin typeface="Arial"/>
              <a:ea typeface="Arial"/>
              <a:cs typeface="Arial"/>
              <a:sym typeface="Arial"/>
            </a:endParaRPr>
          </a:p>
          <a:p>
            <a:pPr marL="0" lvl="0" indent="0" algn="l" rtl="0">
              <a:lnSpc>
                <a:spcPct val="114000"/>
              </a:lnSpc>
              <a:spcBef>
                <a:spcPts val="1000"/>
              </a:spcBef>
              <a:spcAft>
                <a:spcPts val="0"/>
              </a:spcAft>
              <a:buSzPts val="1600"/>
              <a:buNone/>
            </a:pPr>
            <a:endParaRPr sz="1600" b="1">
              <a:latin typeface="Arial"/>
              <a:ea typeface="Arial"/>
              <a:cs typeface="Arial"/>
              <a:sym typeface="Arial"/>
            </a:endParaRPr>
          </a:p>
        </p:txBody>
      </p:sp>
      <p:sp>
        <p:nvSpPr>
          <p:cNvPr id="235" name="Google Shape;235;p27"/>
          <p:cNvSpPr/>
          <p:nvPr/>
        </p:nvSpPr>
        <p:spPr>
          <a:xfrm>
            <a:off x="2911061" y="2591561"/>
            <a:ext cx="3582103" cy="1168829"/>
          </a:xfrm>
          <a:prstGeom prst="wedgeRoundRectCallout">
            <a:avLst>
              <a:gd name="adj1" fmla="val -54319"/>
              <a:gd name="adj2" fmla="val -24803"/>
              <a:gd name="adj3" fmla="val 16667"/>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Meiryo"/>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＊全国の図書館にある蔵書を同時に検索可能。蔵書の有無、貸出状況もわかる。＊タイムリーな本の情報も入手可能。</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8"/>
          <p:cNvSpPr txBox="1">
            <a:spLocks noGrp="1"/>
          </p:cNvSpPr>
          <p:nvPr>
            <p:ph type="title"/>
          </p:nvPr>
        </p:nvSpPr>
        <p:spPr>
          <a:xfrm>
            <a:off x="458694" y="365760"/>
            <a:ext cx="10895106"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200"/>
              <a:buFont typeface="Meiryo"/>
              <a:buNone/>
            </a:pPr>
            <a:r>
              <a:rPr lang="ja-JP"/>
              <a:t>③類語辞典（シソーラス）の活用</a:t>
            </a:r>
            <a:endParaRPr/>
          </a:p>
        </p:txBody>
      </p:sp>
      <p:pic>
        <p:nvPicPr>
          <p:cNvPr id="241" name="Google Shape;241;p28"/>
          <p:cNvPicPr preferRelativeResize="0">
            <a:picLocks noGrp="1"/>
          </p:cNvPicPr>
          <p:nvPr>
            <p:ph type="body" idx="1"/>
          </p:nvPr>
        </p:nvPicPr>
        <p:blipFill rotWithShape="1">
          <a:blip r:embed="rId3">
            <a:alphaModFix/>
          </a:blip>
          <a:srcRect t="14509" r="25320" b="8921"/>
          <a:stretch/>
        </p:blipFill>
        <p:spPr>
          <a:xfrm>
            <a:off x="458694" y="1452171"/>
            <a:ext cx="8741577" cy="5039099"/>
          </a:xfrm>
          <a:prstGeom prst="rect">
            <a:avLst/>
          </a:prstGeom>
          <a:noFill/>
          <a:ln>
            <a:noFill/>
          </a:ln>
        </p:spPr>
      </p:pic>
      <p:sp>
        <p:nvSpPr>
          <p:cNvPr id="242" name="Google Shape;242;p28"/>
          <p:cNvSpPr txBox="1">
            <a:spLocks noGrp="1"/>
          </p:cNvSpPr>
          <p:nvPr>
            <p:ph type="body" idx="2"/>
          </p:nvPr>
        </p:nvSpPr>
        <p:spPr>
          <a:xfrm>
            <a:off x="6172199" y="1825625"/>
            <a:ext cx="5561105" cy="4351338"/>
          </a:xfrm>
          <a:prstGeom prst="rect">
            <a:avLst/>
          </a:prstGeom>
          <a:noFill/>
          <a:ln>
            <a:noFill/>
          </a:ln>
        </p:spPr>
        <p:txBody>
          <a:bodyPr spcFirstLastPara="1" wrap="square" lIns="109725" tIns="109725" rIns="109725" bIns="91425" anchor="t" anchorCtr="0">
            <a:noAutofit/>
          </a:bodyPr>
          <a:lstStyle/>
          <a:p>
            <a:pPr marL="228600" lvl="0" indent="-76200" algn="l" rtl="0">
              <a:lnSpc>
                <a:spcPct val="114000"/>
              </a:lnSpc>
              <a:spcBef>
                <a:spcPts val="0"/>
              </a:spcBef>
              <a:spcAft>
                <a:spcPts val="0"/>
              </a:spcAft>
              <a:buSzPts val="2400"/>
              <a:buNone/>
            </a:pPr>
            <a:endParaRPr/>
          </a:p>
        </p:txBody>
      </p:sp>
      <p:sp>
        <p:nvSpPr>
          <p:cNvPr id="243" name="Google Shape;243;p28"/>
          <p:cNvSpPr/>
          <p:nvPr/>
        </p:nvSpPr>
        <p:spPr>
          <a:xfrm>
            <a:off x="6520070" y="2107096"/>
            <a:ext cx="4833730" cy="2902226"/>
          </a:xfrm>
          <a:prstGeom prst="wedgeRoundRectCallout">
            <a:avLst>
              <a:gd name="adj1" fmla="val -52087"/>
              <a:gd name="adj2" fmla="val -49829"/>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1" i="0" u="sng" strike="noStrike" cap="none">
                <a:solidFill>
                  <a:srgbClr val="0D47A1"/>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小学館</a:t>
            </a:r>
            <a:r>
              <a:rPr lang="ja-JP" sz="2000" b="1" i="0" u="none" strike="noStrike" cap="none">
                <a:solidFill>
                  <a:srgbClr val="000000"/>
                </a:solidFill>
                <a:latin typeface="Arial"/>
                <a:ea typeface="Arial"/>
                <a:cs typeface="Arial"/>
                <a:sym typeface="Arial"/>
              </a:rPr>
              <a:t>提供の『使い方の分かる　類語例解辞典 新装版』を収録。</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ja-JP" sz="2000" b="1" i="0" u="none" strike="noStrike" cap="none">
                <a:solidFill>
                  <a:srgbClr val="000000"/>
                </a:solidFill>
                <a:latin typeface="Arial"/>
                <a:ea typeface="Arial"/>
                <a:cs typeface="Arial"/>
                <a:sym typeface="Arial"/>
              </a:rPr>
              <a:t>2万5,000語の基本的な言葉を6,000のグループに分類し、共通する意味、実例、使い分けなどについて記述。特に、言葉の微妙なニュアンスの違いや使い方の差異は、豊富な例文と類語対比表を用いて丁寧に解説。</a:t>
            </a:r>
            <a:endParaRPr sz="2000" b="1" i="0" u="none" strike="noStrike" cap="none">
              <a:solidFill>
                <a:schemeClr val="dk1"/>
              </a:solidFill>
              <a:latin typeface="Arial"/>
              <a:ea typeface="Arial"/>
              <a:cs typeface="Arial"/>
              <a:sym typeface="Arial"/>
            </a:endParaRPr>
          </a:p>
        </p:txBody>
      </p:sp>
      <p:sp>
        <p:nvSpPr>
          <p:cNvPr id="244" name="Google Shape;244;p28"/>
          <p:cNvSpPr/>
          <p:nvPr/>
        </p:nvSpPr>
        <p:spPr>
          <a:xfrm>
            <a:off x="7315200" y="5143624"/>
            <a:ext cx="4200939" cy="131481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自分では思いつかなかった言い回し、表現に出合う、気づく。</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9"/>
          <p:cNvSpPr txBox="1">
            <a:spLocks noGrp="1"/>
          </p:cNvSpPr>
          <p:nvPr>
            <p:ph type="title"/>
          </p:nvPr>
        </p:nvSpPr>
        <p:spPr>
          <a:xfrm>
            <a:off x="458694" y="132992"/>
            <a:ext cx="10895106" cy="1020559"/>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200"/>
              <a:buFont typeface="Meiryo"/>
              <a:buNone/>
            </a:pPr>
            <a:r>
              <a:rPr lang="ja-JP" b="1"/>
              <a:t>Ⅴ、情報収集スキル②データベース</a:t>
            </a:r>
            <a:endParaRPr b="1"/>
          </a:p>
        </p:txBody>
      </p:sp>
      <p:sp>
        <p:nvSpPr>
          <p:cNvPr id="250" name="Google Shape;250;p29"/>
          <p:cNvSpPr txBox="1">
            <a:spLocks noGrp="1"/>
          </p:cNvSpPr>
          <p:nvPr>
            <p:ph type="body" idx="1"/>
          </p:nvPr>
        </p:nvSpPr>
        <p:spPr>
          <a:xfrm>
            <a:off x="458694" y="1153551"/>
            <a:ext cx="11269479" cy="5023412"/>
          </a:xfrm>
          <a:prstGeom prst="rect">
            <a:avLst/>
          </a:prstGeom>
          <a:noFill/>
          <a:ln>
            <a:noFill/>
          </a:ln>
        </p:spPr>
        <p:txBody>
          <a:bodyPr spcFirstLastPara="1" wrap="square" lIns="109725" tIns="109725" rIns="109725" bIns="91425" anchor="t" anchorCtr="0">
            <a:noAutofit/>
          </a:bodyPr>
          <a:lstStyle/>
          <a:p>
            <a:pPr marL="228600" lvl="0" indent="-228600" algn="l" rtl="0">
              <a:lnSpc>
                <a:spcPct val="114000"/>
              </a:lnSpc>
              <a:spcBef>
                <a:spcPts val="0"/>
              </a:spcBef>
              <a:spcAft>
                <a:spcPts val="0"/>
              </a:spcAft>
              <a:buSzPts val="3200"/>
              <a:buChar char="•"/>
            </a:pPr>
            <a:r>
              <a:rPr lang="ja-JP" sz="3200" b="1">
                <a:latin typeface="Arial"/>
                <a:ea typeface="Arial"/>
                <a:cs typeface="Arial"/>
                <a:sym typeface="Arial"/>
              </a:rPr>
              <a:t>CiNii(サイニィ）国立情報学研究所　http://ci.nii.ac.jp/</a:t>
            </a:r>
            <a:endParaRPr/>
          </a:p>
          <a:p>
            <a:pPr marL="228600" lvl="0" indent="-25400" algn="l" rtl="0">
              <a:lnSpc>
                <a:spcPct val="114000"/>
              </a:lnSpc>
              <a:spcBef>
                <a:spcPts val="1000"/>
              </a:spcBef>
              <a:spcAft>
                <a:spcPts val="0"/>
              </a:spcAft>
              <a:buSzPts val="3200"/>
              <a:buNone/>
            </a:pPr>
            <a:endParaRPr sz="3200" b="1">
              <a:latin typeface="Arial"/>
              <a:ea typeface="Arial"/>
              <a:cs typeface="Arial"/>
              <a:sym typeface="Arial"/>
            </a:endParaRPr>
          </a:p>
        </p:txBody>
      </p:sp>
      <p:pic>
        <p:nvPicPr>
          <p:cNvPr id="251" name="Google Shape;251;p29"/>
          <p:cNvPicPr preferRelativeResize="0"/>
          <p:nvPr/>
        </p:nvPicPr>
        <p:blipFill rotWithShape="1">
          <a:blip r:embed="rId3">
            <a:alphaModFix/>
          </a:blip>
          <a:srcRect l="1154" t="15368" r="2154" b="9912"/>
          <a:stretch/>
        </p:blipFill>
        <p:spPr>
          <a:xfrm>
            <a:off x="201637" y="1852450"/>
            <a:ext cx="11788726" cy="5121886"/>
          </a:xfrm>
          <a:prstGeom prst="rect">
            <a:avLst/>
          </a:prstGeom>
          <a:noFill/>
          <a:ln>
            <a:noFill/>
          </a:ln>
        </p:spPr>
      </p:pic>
      <p:sp>
        <p:nvSpPr>
          <p:cNvPr id="252" name="Google Shape;252;p29"/>
          <p:cNvSpPr/>
          <p:nvPr/>
        </p:nvSpPr>
        <p:spPr>
          <a:xfrm>
            <a:off x="8173329" y="2174111"/>
            <a:ext cx="3554844" cy="1483490"/>
          </a:xfrm>
          <a:prstGeom prst="wedgeRoundRectCallout">
            <a:avLst>
              <a:gd name="adj1" fmla="val -62959"/>
              <a:gd name="adj2" fmla="val 2984"/>
              <a:gd name="adj3" fmla="val 16667"/>
            </a:avLst>
          </a:prstGeom>
          <a:solidFill>
            <a:schemeClr val="lt1"/>
          </a:solidFill>
          <a:ln w="571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日本で出された論文や大学図書館の本を探すことができる。オープンアクセス（無料で読める）論文も増えている。</a:t>
            </a:r>
            <a:endParaRPr sz="1800" b="0" i="0" u="none" strike="noStrike" cap="none">
              <a:solidFill>
                <a:schemeClr val="dk1"/>
              </a:solidFill>
              <a:latin typeface="Meiryo"/>
              <a:ea typeface="Meiryo"/>
              <a:cs typeface="Meiryo"/>
              <a:sym typeface="Meiry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0"/>
          <p:cNvSpPr txBox="1">
            <a:spLocks noGrp="1"/>
          </p:cNvSpPr>
          <p:nvPr>
            <p:ph type="title"/>
          </p:nvPr>
        </p:nvSpPr>
        <p:spPr>
          <a:xfrm>
            <a:off x="-1" y="365760"/>
            <a:ext cx="12404035"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200"/>
              <a:buFont typeface="Arial"/>
              <a:buNone/>
            </a:pPr>
            <a:r>
              <a:rPr lang="ja-JP" b="1">
                <a:latin typeface="Arial"/>
                <a:ea typeface="Arial"/>
                <a:cs typeface="Arial"/>
                <a:sym typeface="Arial"/>
              </a:rPr>
              <a:t>J-STAGE</a:t>
            </a:r>
            <a:r>
              <a:rPr lang="ja-JP"/>
              <a:t> </a:t>
            </a:r>
            <a:r>
              <a:rPr lang="ja-JP" sz="3600" b="1">
                <a:latin typeface="Arial"/>
                <a:ea typeface="Arial"/>
                <a:cs typeface="Arial"/>
                <a:sym typeface="Arial"/>
              </a:rPr>
              <a:t>（科学技術情報発信・流通総合システム</a:t>
            </a:r>
            <a:r>
              <a:rPr lang="ja-JP"/>
              <a:t/>
            </a:r>
            <a:br>
              <a:rPr lang="ja-JP"/>
            </a:br>
            <a:r>
              <a:rPr lang="ja-JP"/>
              <a:t>　　　　　</a:t>
            </a:r>
            <a:r>
              <a:rPr lang="ja-JP" sz="2800" b="1">
                <a:latin typeface="Arial"/>
                <a:ea typeface="Arial"/>
                <a:cs typeface="Arial"/>
                <a:sym typeface="Arial"/>
              </a:rPr>
              <a:t>https://www.jstage.go.jp/browse/-char/ja</a:t>
            </a:r>
            <a:endParaRPr sz="2800" b="1">
              <a:latin typeface="Arial"/>
              <a:ea typeface="Arial"/>
              <a:cs typeface="Arial"/>
              <a:sym typeface="Arial"/>
            </a:endParaRPr>
          </a:p>
        </p:txBody>
      </p:sp>
      <p:pic>
        <p:nvPicPr>
          <p:cNvPr id="258" name="Google Shape;258;p30"/>
          <p:cNvPicPr preferRelativeResize="0">
            <a:picLocks noGrp="1"/>
          </p:cNvPicPr>
          <p:nvPr>
            <p:ph type="body" idx="1"/>
          </p:nvPr>
        </p:nvPicPr>
        <p:blipFill rotWithShape="1">
          <a:blip r:embed="rId3">
            <a:alphaModFix/>
          </a:blip>
          <a:srcRect t="15138" b="8819"/>
          <a:stretch/>
        </p:blipFill>
        <p:spPr>
          <a:xfrm>
            <a:off x="177436" y="1825625"/>
            <a:ext cx="10915398" cy="4666615"/>
          </a:xfrm>
          <a:prstGeom prst="rect">
            <a:avLst/>
          </a:prstGeom>
          <a:noFill/>
          <a:ln>
            <a:noFill/>
          </a:ln>
        </p:spPr>
      </p:pic>
      <p:sp>
        <p:nvSpPr>
          <p:cNvPr id="259" name="Google Shape;259;p30"/>
          <p:cNvSpPr/>
          <p:nvPr/>
        </p:nvSpPr>
        <p:spPr>
          <a:xfrm>
            <a:off x="253225" y="2571750"/>
            <a:ext cx="2516400" cy="3605100"/>
          </a:xfrm>
          <a:prstGeom prst="wedgeRoundRectCallout">
            <a:avLst>
              <a:gd name="adj1" fmla="val 15480"/>
              <a:gd name="adj2" fmla="val -61844"/>
              <a:gd name="adj3" fmla="val 16667"/>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日本から発表される科学技術（人文科学・社会科学を含む）情報の迅速な流通と国際情報発信力の強化、オープンアクセス推進を目指す。</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ここで公開される記事のほとんどは、PC,タブレット、スマートフォンから閲覧可能。</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title"/>
          </p:nvPr>
        </p:nvSpPr>
        <p:spPr>
          <a:xfrm>
            <a:off x="458700" y="0"/>
            <a:ext cx="11274600" cy="1691400"/>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SzPts val="1800"/>
              <a:buNone/>
            </a:pPr>
            <a:r>
              <a:rPr lang="ja-JP" b="1"/>
              <a:t>Google Scholar</a:t>
            </a:r>
            <a:r>
              <a:rPr lang="ja-JP"/>
              <a:t>：</a:t>
            </a:r>
            <a:r>
              <a:rPr lang="ja-JP" sz="2600"/>
              <a:t>世界中の論文、書籍、要約などさまざまな</a:t>
            </a:r>
            <a:r>
              <a:rPr lang="ja-JP" sz="2400" b="1"/>
              <a:t>(</a:t>
            </a:r>
            <a:r>
              <a:rPr lang="ja-JP" sz="2400" b="1" u="sng">
                <a:solidFill>
                  <a:schemeClr val="hlink"/>
                </a:solidFill>
                <a:hlinkClick r:id="rId3"/>
              </a:rPr>
              <a:t>https://scholar.google.com</a:t>
            </a:r>
            <a:r>
              <a:rPr lang="ja-JP" sz="2400" b="1"/>
              <a:t>) </a:t>
            </a:r>
            <a:r>
              <a:rPr lang="ja-JP" sz="2600"/>
              <a:t>分野の学術専門誌等からの検索が可能。</a:t>
            </a:r>
            <a:endParaRPr sz="2600"/>
          </a:p>
        </p:txBody>
      </p:sp>
      <p:sp>
        <p:nvSpPr>
          <p:cNvPr id="265" name="Google Shape;265;p31"/>
          <p:cNvSpPr txBox="1">
            <a:spLocks noGrp="1"/>
          </p:cNvSpPr>
          <p:nvPr>
            <p:ph type="body" idx="1"/>
          </p:nvPr>
        </p:nvSpPr>
        <p:spPr>
          <a:xfrm>
            <a:off x="-71230" y="1691450"/>
            <a:ext cx="5561100" cy="4351200"/>
          </a:xfrm>
          <a:prstGeom prst="rect">
            <a:avLst/>
          </a:prstGeom>
          <a:noFill/>
          <a:ln>
            <a:noFill/>
          </a:ln>
        </p:spPr>
        <p:txBody>
          <a:bodyPr spcFirstLastPara="1" wrap="square" lIns="109725" tIns="109725" rIns="109725" bIns="91425" anchor="t" anchorCtr="0">
            <a:noAutofit/>
          </a:bodyPr>
          <a:lstStyle/>
          <a:p>
            <a:pPr marL="0" lvl="0" indent="0" algn="l" rtl="0">
              <a:lnSpc>
                <a:spcPct val="114000"/>
              </a:lnSpc>
              <a:spcBef>
                <a:spcPts val="1000"/>
              </a:spcBef>
              <a:spcAft>
                <a:spcPts val="0"/>
              </a:spcAft>
              <a:buSzPts val="1800"/>
              <a:buNone/>
            </a:pPr>
            <a:endParaRPr/>
          </a:p>
        </p:txBody>
      </p:sp>
      <p:sp>
        <p:nvSpPr>
          <p:cNvPr id="266" name="Google Shape;266;p31"/>
          <p:cNvSpPr txBox="1">
            <a:spLocks noGrp="1"/>
          </p:cNvSpPr>
          <p:nvPr>
            <p:ph type="body" idx="2"/>
          </p:nvPr>
        </p:nvSpPr>
        <p:spPr>
          <a:xfrm>
            <a:off x="6172199" y="1825625"/>
            <a:ext cx="5561100" cy="4351200"/>
          </a:xfrm>
          <a:prstGeom prst="rect">
            <a:avLst/>
          </a:prstGeom>
          <a:noFill/>
          <a:ln>
            <a:noFill/>
          </a:ln>
        </p:spPr>
        <p:txBody>
          <a:bodyPr spcFirstLastPara="1" wrap="square" lIns="109725" tIns="109725" rIns="109725" bIns="91425" anchor="t" anchorCtr="0">
            <a:noAutofit/>
          </a:bodyPr>
          <a:lstStyle/>
          <a:p>
            <a:pPr marL="0" lvl="0" indent="0" algn="l" rtl="0">
              <a:lnSpc>
                <a:spcPct val="114000"/>
              </a:lnSpc>
              <a:spcBef>
                <a:spcPts val="1000"/>
              </a:spcBef>
              <a:spcAft>
                <a:spcPts val="0"/>
              </a:spcAft>
              <a:buSzPts val="1800"/>
              <a:buNone/>
            </a:pPr>
            <a:endParaRPr/>
          </a:p>
          <a:p>
            <a:pPr marL="0" lvl="0" indent="0" algn="l" rtl="0">
              <a:lnSpc>
                <a:spcPct val="114000"/>
              </a:lnSpc>
              <a:spcBef>
                <a:spcPts val="1000"/>
              </a:spcBef>
              <a:spcAft>
                <a:spcPts val="0"/>
              </a:spcAft>
              <a:buSzPts val="1800"/>
              <a:buNone/>
            </a:pPr>
            <a:endParaRPr/>
          </a:p>
        </p:txBody>
      </p:sp>
      <p:pic>
        <p:nvPicPr>
          <p:cNvPr id="267" name="Google Shape;267;p31"/>
          <p:cNvPicPr preferRelativeResize="0"/>
          <p:nvPr/>
        </p:nvPicPr>
        <p:blipFill rotWithShape="1">
          <a:blip r:embed="rId4">
            <a:alphaModFix/>
          </a:blip>
          <a:srcRect l="28571" t="16925" r="23726" b="18100"/>
          <a:stretch/>
        </p:blipFill>
        <p:spPr>
          <a:xfrm>
            <a:off x="-71225" y="1619948"/>
            <a:ext cx="6949750" cy="3841725"/>
          </a:xfrm>
          <a:prstGeom prst="rect">
            <a:avLst/>
          </a:prstGeom>
          <a:noFill/>
          <a:ln>
            <a:noFill/>
          </a:ln>
        </p:spPr>
      </p:pic>
      <p:sp>
        <p:nvSpPr>
          <p:cNvPr id="268" name="Google Shape;268;p31"/>
          <p:cNvSpPr/>
          <p:nvPr/>
        </p:nvSpPr>
        <p:spPr>
          <a:xfrm>
            <a:off x="0" y="2985025"/>
            <a:ext cx="5938200" cy="639000"/>
          </a:xfrm>
          <a:prstGeom prst="ellipse">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ja-JP" sz="1700" b="1" i="0" u="none" strike="noStrike" cap="none">
                <a:solidFill>
                  <a:srgbClr val="000000"/>
                </a:solidFill>
                <a:latin typeface="Arial"/>
                <a:ea typeface="Arial"/>
                <a:cs typeface="Arial"/>
                <a:sym typeface="Arial"/>
              </a:rPr>
              <a:t>図書館情報学　アーカイブ</a:t>
            </a:r>
            <a:endParaRPr sz="1700" b="1" i="0" u="none" strike="noStrike" cap="none">
              <a:solidFill>
                <a:srgbClr val="000000"/>
              </a:solidFill>
              <a:latin typeface="Arial"/>
              <a:ea typeface="Arial"/>
              <a:cs typeface="Arial"/>
              <a:sym typeface="Arial"/>
            </a:endParaRPr>
          </a:p>
        </p:txBody>
      </p:sp>
      <p:sp>
        <p:nvSpPr>
          <p:cNvPr id="269" name="Google Shape;269;p31"/>
          <p:cNvSpPr/>
          <p:nvPr/>
        </p:nvSpPr>
        <p:spPr>
          <a:xfrm>
            <a:off x="0" y="3842250"/>
            <a:ext cx="1699200" cy="919500"/>
          </a:xfrm>
          <a:prstGeom prst="wedgeRectCallout">
            <a:avLst>
              <a:gd name="adj1" fmla="val -6233"/>
              <a:gd name="adj2" fmla="val -80511"/>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000000"/>
                </a:solidFill>
                <a:latin typeface="Arial"/>
                <a:ea typeface="Arial"/>
                <a:cs typeface="Arial"/>
                <a:sym typeface="Arial"/>
              </a:rPr>
              <a:t>ここに検索したいキーワードを入力する。</a:t>
            </a:r>
            <a:endParaRPr sz="1600" b="1" i="0" u="none" strike="noStrike" cap="none">
              <a:solidFill>
                <a:srgbClr val="000000"/>
              </a:solidFill>
              <a:latin typeface="Arial"/>
              <a:ea typeface="Arial"/>
              <a:cs typeface="Arial"/>
              <a:sym typeface="Arial"/>
            </a:endParaRPr>
          </a:p>
        </p:txBody>
      </p:sp>
      <p:sp>
        <p:nvSpPr>
          <p:cNvPr id="270" name="Google Shape;270;p31"/>
          <p:cNvSpPr/>
          <p:nvPr/>
        </p:nvSpPr>
        <p:spPr>
          <a:xfrm>
            <a:off x="5625375" y="2252450"/>
            <a:ext cx="1169100" cy="436500"/>
          </a:xfrm>
          <a:prstGeom prst="wedgeRectCallout">
            <a:avLst>
              <a:gd name="adj1" fmla="val 9995"/>
              <a:gd name="adj2" fmla="val 146392"/>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ja-JP" sz="1500" b="1" i="0" u="none" strike="noStrike" cap="none">
                <a:solidFill>
                  <a:srgbClr val="000000"/>
                </a:solidFill>
                <a:latin typeface="Arial"/>
                <a:ea typeface="Arial"/>
                <a:cs typeface="Arial"/>
                <a:sym typeface="Arial"/>
              </a:rPr>
              <a:t>クリック！</a:t>
            </a:r>
            <a:endParaRPr sz="1500" b="1" i="0" u="none" strike="noStrike" cap="none">
              <a:solidFill>
                <a:srgbClr val="000000"/>
              </a:solidFill>
              <a:latin typeface="Arial"/>
              <a:ea typeface="Arial"/>
              <a:cs typeface="Arial"/>
              <a:sym typeface="Arial"/>
            </a:endParaRPr>
          </a:p>
        </p:txBody>
      </p:sp>
      <p:pic>
        <p:nvPicPr>
          <p:cNvPr id="271" name="Google Shape;271;p31"/>
          <p:cNvPicPr preferRelativeResize="0"/>
          <p:nvPr/>
        </p:nvPicPr>
        <p:blipFill rotWithShape="1">
          <a:blip r:embed="rId5">
            <a:alphaModFix/>
          </a:blip>
          <a:srcRect l="17252" t="20380" b="10719"/>
          <a:stretch/>
        </p:blipFill>
        <p:spPr>
          <a:xfrm>
            <a:off x="5112925" y="3571728"/>
            <a:ext cx="6949751" cy="3110634"/>
          </a:xfrm>
          <a:prstGeom prst="rect">
            <a:avLst/>
          </a:prstGeom>
          <a:noFill/>
          <a:ln>
            <a:noFill/>
          </a:ln>
        </p:spPr>
      </p:pic>
      <p:sp>
        <p:nvSpPr>
          <p:cNvPr id="272" name="Google Shape;272;p31"/>
          <p:cNvSpPr/>
          <p:nvPr/>
        </p:nvSpPr>
        <p:spPr>
          <a:xfrm>
            <a:off x="10893425" y="4998675"/>
            <a:ext cx="1169100" cy="3741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1"/>
          <p:cNvSpPr/>
          <p:nvPr/>
        </p:nvSpPr>
        <p:spPr>
          <a:xfrm>
            <a:off x="10900050" y="6042650"/>
            <a:ext cx="1169100" cy="3741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1"/>
          <p:cNvSpPr/>
          <p:nvPr/>
        </p:nvSpPr>
        <p:spPr>
          <a:xfrm>
            <a:off x="10766650" y="4345625"/>
            <a:ext cx="336000" cy="1831200"/>
          </a:xfrm>
          <a:prstGeom prst="curvedRightArrow">
            <a:avLst>
              <a:gd name="adj1" fmla="val 25000"/>
              <a:gd name="adj2" fmla="val 50000"/>
              <a:gd name="adj3" fmla="val 25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1"/>
          <p:cNvSpPr/>
          <p:nvPr/>
        </p:nvSpPr>
        <p:spPr>
          <a:xfrm>
            <a:off x="11438700" y="4624575"/>
            <a:ext cx="91800" cy="3741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1"/>
          <p:cNvSpPr/>
          <p:nvPr/>
        </p:nvSpPr>
        <p:spPr>
          <a:xfrm>
            <a:off x="11102650" y="3382625"/>
            <a:ext cx="1047000" cy="123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000000"/>
                </a:solidFill>
                <a:latin typeface="Arial"/>
                <a:ea typeface="Arial"/>
                <a:cs typeface="Arial"/>
                <a:sym typeface="Arial"/>
              </a:rPr>
              <a:t>この表示のある論文は全文公開。</a:t>
            </a:r>
            <a:endParaRPr sz="1600" b="1" i="0" u="none" strike="noStrike" cap="none">
              <a:solidFill>
                <a:srgbClr val="000000"/>
              </a:solidFill>
              <a:latin typeface="Arial"/>
              <a:ea typeface="Arial"/>
              <a:cs typeface="Arial"/>
              <a:sym typeface="Arial"/>
            </a:endParaRPr>
          </a:p>
        </p:txBody>
      </p:sp>
      <p:sp>
        <p:nvSpPr>
          <p:cNvPr id="277" name="Google Shape;277;p31"/>
          <p:cNvSpPr/>
          <p:nvPr/>
        </p:nvSpPr>
        <p:spPr>
          <a:xfrm>
            <a:off x="7054750" y="1653750"/>
            <a:ext cx="4678500" cy="16914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ja-JP" sz="1900" b="0" i="0" u="none" strike="noStrike" cap="none">
                <a:solidFill>
                  <a:srgbClr val="000000"/>
                </a:solidFill>
                <a:latin typeface="Arial"/>
                <a:ea typeface="Arial"/>
                <a:cs typeface="Arial"/>
                <a:sym typeface="Arial"/>
              </a:rPr>
              <a:t> </a:t>
            </a:r>
            <a:r>
              <a:rPr lang="ja-JP" sz="2100" b="1" i="0" u="none" strike="noStrike" cap="none">
                <a:solidFill>
                  <a:srgbClr val="000000"/>
                </a:solidFill>
                <a:latin typeface="Arial"/>
                <a:ea typeface="Arial"/>
                <a:cs typeface="Arial"/>
                <a:sym typeface="Arial"/>
              </a:rPr>
              <a:t>Googleアカウントでログインすると、このサイト上の[マイライブラリ]に検索した論文等が保存可能。必要な時に読むことができる。</a:t>
            </a:r>
            <a:endParaRPr sz="2100" b="1" i="0" u="none" strike="noStrike" cap="none">
              <a:solidFill>
                <a:srgbClr val="000000"/>
              </a:solidFill>
              <a:latin typeface="Arial"/>
              <a:ea typeface="Arial"/>
              <a:cs typeface="Arial"/>
              <a:sym typeface="Arial"/>
            </a:endParaRPr>
          </a:p>
        </p:txBody>
      </p:sp>
      <p:sp>
        <p:nvSpPr>
          <p:cNvPr id="278" name="Google Shape;278;p31"/>
          <p:cNvSpPr/>
          <p:nvPr/>
        </p:nvSpPr>
        <p:spPr>
          <a:xfrm>
            <a:off x="924225" y="5384600"/>
            <a:ext cx="4005000" cy="1165200"/>
          </a:xfrm>
          <a:prstGeom prst="wedgeRectCallout">
            <a:avLst>
              <a:gd name="adj1" fmla="val 58150"/>
              <a:gd name="adj2" fmla="val -52298"/>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ja-JP" sz="1500" b="1" i="0" u="none" strike="noStrike" cap="none">
                <a:solidFill>
                  <a:srgbClr val="000000"/>
                </a:solidFill>
                <a:latin typeface="Arial"/>
                <a:ea typeface="Arial"/>
                <a:cs typeface="Arial"/>
                <a:sym typeface="Arial"/>
              </a:rPr>
              <a:t>論文タイトルの下には、「著者」「雑誌名」「発行年」「掲載論文サイト」が表示されている。</a:t>
            </a:r>
            <a:endParaRPr sz="15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458694" y="365760"/>
            <a:ext cx="10895100" cy="1325700"/>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SzPts val="1800"/>
              <a:buNone/>
            </a:pPr>
            <a:r>
              <a:rPr lang="ja-JP"/>
              <a:t>目次</a:t>
            </a:r>
            <a:endParaRPr/>
          </a:p>
        </p:txBody>
      </p:sp>
      <p:sp>
        <p:nvSpPr>
          <p:cNvPr id="96" name="Google Shape;96;p14"/>
          <p:cNvSpPr txBox="1">
            <a:spLocks noGrp="1"/>
          </p:cNvSpPr>
          <p:nvPr>
            <p:ph type="body" idx="1"/>
          </p:nvPr>
        </p:nvSpPr>
        <p:spPr>
          <a:xfrm>
            <a:off x="1714499" y="1962850"/>
            <a:ext cx="10018800" cy="4195800"/>
          </a:xfrm>
          <a:prstGeom prst="rect">
            <a:avLst/>
          </a:prstGeom>
          <a:noFill/>
          <a:ln>
            <a:noFill/>
          </a:ln>
        </p:spPr>
        <p:txBody>
          <a:bodyPr spcFirstLastPara="1" wrap="square" lIns="109725" tIns="109725" rIns="109725" bIns="91425" anchor="t" anchorCtr="0">
            <a:noAutofit/>
          </a:bodyPr>
          <a:lstStyle/>
          <a:p>
            <a:pPr marL="0" lvl="0" indent="0" algn="l" rtl="0">
              <a:lnSpc>
                <a:spcPct val="114000"/>
              </a:lnSpc>
              <a:spcBef>
                <a:spcPts val="1000"/>
              </a:spcBef>
              <a:spcAft>
                <a:spcPts val="0"/>
              </a:spcAft>
              <a:buSzPts val="1800"/>
              <a:buNone/>
            </a:pPr>
            <a:r>
              <a:rPr lang="ja-JP" sz="3000"/>
              <a:t>Ⅰ，探究プロセス</a:t>
            </a:r>
            <a:endParaRPr sz="3000"/>
          </a:p>
          <a:p>
            <a:pPr marL="0" lvl="0" indent="0" algn="l" rtl="0">
              <a:lnSpc>
                <a:spcPct val="114000"/>
              </a:lnSpc>
              <a:spcBef>
                <a:spcPts val="1000"/>
              </a:spcBef>
              <a:spcAft>
                <a:spcPts val="0"/>
              </a:spcAft>
              <a:buSzPts val="1800"/>
              <a:buNone/>
            </a:pPr>
            <a:r>
              <a:rPr lang="ja-JP" sz="3000"/>
              <a:t>Ⅱ，情報の種類</a:t>
            </a:r>
            <a:endParaRPr sz="3000"/>
          </a:p>
          <a:p>
            <a:pPr marL="0" lvl="0" indent="0" algn="l" rtl="0">
              <a:lnSpc>
                <a:spcPct val="114000"/>
              </a:lnSpc>
              <a:spcBef>
                <a:spcPts val="1000"/>
              </a:spcBef>
              <a:spcAft>
                <a:spcPts val="0"/>
              </a:spcAft>
              <a:buSzPts val="1800"/>
              <a:buNone/>
            </a:pPr>
            <a:r>
              <a:rPr lang="ja-JP" sz="3000"/>
              <a:t>Ⅲ，情報収集スキル①アナログ編</a:t>
            </a:r>
            <a:endParaRPr sz="3000"/>
          </a:p>
          <a:p>
            <a:pPr marL="0" lvl="0" indent="0" algn="l" rtl="0">
              <a:lnSpc>
                <a:spcPct val="114000"/>
              </a:lnSpc>
              <a:spcBef>
                <a:spcPts val="1000"/>
              </a:spcBef>
              <a:spcAft>
                <a:spcPts val="0"/>
              </a:spcAft>
              <a:buSzPts val="1800"/>
              <a:buNone/>
            </a:pPr>
            <a:r>
              <a:rPr lang="ja-JP" sz="3000"/>
              <a:t>Ⅳ，情報収集スキル②デジタル編</a:t>
            </a:r>
            <a:endParaRPr sz="3000"/>
          </a:p>
          <a:p>
            <a:pPr marL="0" lvl="0" indent="0" algn="l" rtl="0">
              <a:lnSpc>
                <a:spcPct val="114000"/>
              </a:lnSpc>
              <a:spcBef>
                <a:spcPts val="1000"/>
              </a:spcBef>
              <a:spcAft>
                <a:spcPts val="0"/>
              </a:spcAft>
              <a:buSzPts val="1800"/>
              <a:buNone/>
            </a:pPr>
            <a:r>
              <a:rPr lang="ja-JP" sz="3000"/>
              <a:t>Ⅴ，レファレンスの活用</a:t>
            </a:r>
            <a:endParaRPr sz="3000"/>
          </a:p>
          <a:p>
            <a:pPr marL="0" lvl="0" indent="0" algn="l" rtl="0">
              <a:lnSpc>
                <a:spcPct val="114000"/>
              </a:lnSpc>
              <a:spcBef>
                <a:spcPts val="1000"/>
              </a:spcBef>
              <a:spcAft>
                <a:spcPts val="0"/>
              </a:spcAft>
              <a:buSzPts val="1800"/>
              <a:buNone/>
            </a:pPr>
            <a:r>
              <a:rPr lang="ja-JP" sz="3000"/>
              <a:t>Ⅵ，参考文献</a:t>
            </a:r>
            <a:endParaRPr sz="3000"/>
          </a:p>
        </p:txBody>
      </p:sp>
      <p:pic>
        <p:nvPicPr>
          <p:cNvPr id="97" name="Google Shape;97;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55275" y="3214700"/>
            <a:ext cx="2884275" cy="2884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2"/>
          <p:cNvSpPr txBox="1">
            <a:spLocks noGrp="1"/>
          </p:cNvSpPr>
          <p:nvPr>
            <p:ph type="title"/>
          </p:nvPr>
        </p:nvSpPr>
        <p:spPr>
          <a:xfrm>
            <a:off x="-72683" y="500062"/>
            <a:ext cx="12337366"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200"/>
              <a:buFont typeface="Arial"/>
              <a:buNone/>
            </a:pPr>
            <a:r>
              <a:rPr lang="ja-JP" b="1">
                <a:latin typeface="Arial"/>
                <a:ea typeface="Arial"/>
                <a:cs typeface="Arial"/>
                <a:sym typeface="Arial"/>
              </a:rPr>
              <a:t>統計を活用する：</a:t>
            </a:r>
            <a:br>
              <a:rPr lang="ja-JP" b="1">
                <a:latin typeface="Arial"/>
                <a:ea typeface="Arial"/>
                <a:cs typeface="Arial"/>
                <a:sym typeface="Arial"/>
              </a:rPr>
            </a:br>
            <a:r>
              <a:rPr lang="ja-JP" b="1">
                <a:latin typeface="Arial"/>
                <a:ea typeface="Arial"/>
                <a:cs typeface="Arial"/>
                <a:sym typeface="Arial"/>
              </a:rPr>
              <a:t>「</a:t>
            </a:r>
            <a:r>
              <a:rPr lang="ja-JP" sz="3200" b="1">
                <a:latin typeface="Arial"/>
                <a:ea typeface="Arial"/>
                <a:cs typeface="Arial"/>
                <a:sym typeface="Arial"/>
              </a:rPr>
              <a:t>政府統計の窓口e-Stat」hhtps://www.e-stat.go.jp/ </a:t>
            </a:r>
            <a:br>
              <a:rPr lang="ja-JP" sz="3200" b="1">
                <a:latin typeface="Arial"/>
                <a:ea typeface="Arial"/>
                <a:cs typeface="Arial"/>
                <a:sym typeface="Arial"/>
              </a:rPr>
            </a:br>
            <a:r>
              <a:rPr lang="ja-JP" sz="3200" b="1">
                <a:latin typeface="Arial"/>
                <a:ea typeface="Arial"/>
                <a:cs typeface="Arial"/>
                <a:sym typeface="Arial"/>
              </a:rPr>
              <a:t>　　　　　　　　　　　　</a:t>
            </a:r>
            <a:br>
              <a:rPr lang="ja-JP" sz="3200" b="1">
                <a:latin typeface="Arial"/>
                <a:ea typeface="Arial"/>
                <a:cs typeface="Arial"/>
                <a:sym typeface="Arial"/>
              </a:rPr>
            </a:br>
            <a:r>
              <a:rPr lang="ja-JP" sz="3200" b="1">
                <a:latin typeface="Arial"/>
                <a:ea typeface="Arial"/>
                <a:cs typeface="Arial"/>
                <a:sym typeface="Arial"/>
              </a:rPr>
              <a:t>　　　　　　　　　　　　　　　「なるほど統計学園高等部」</a:t>
            </a:r>
            <a:endParaRPr/>
          </a:p>
        </p:txBody>
      </p:sp>
      <p:sp>
        <p:nvSpPr>
          <p:cNvPr id="284" name="Google Shape;284;p32"/>
          <p:cNvSpPr txBox="1">
            <a:spLocks noGrp="1"/>
          </p:cNvSpPr>
          <p:nvPr>
            <p:ph type="body" idx="2"/>
          </p:nvPr>
        </p:nvSpPr>
        <p:spPr>
          <a:xfrm>
            <a:off x="6172199" y="1825625"/>
            <a:ext cx="5561105" cy="4351338"/>
          </a:xfrm>
          <a:prstGeom prst="rect">
            <a:avLst/>
          </a:prstGeom>
          <a:noFill/>
          <a:ln>
            <a:noFill/>
          </a:ln>
        </p:spPr>
        <p:txBody>
          <a:bodyPr spcFirstLastPara="1" wrap="square" lIns="109725" tIns="109725" rIns="109725" bIns="91425" anchor="t" anchorCtr="0">
            <a:noAutofit/>
          </a:bodyPr>
          <a:lstStyle/>
          <a:p>
            <a:pPr marL="228600" lvl="0" indent="-228600" algn="l" rtl="0">
              <a:lnSpc>
                <a:spcPct val="114000"/>
              </a:lnSpc>
              <a:spcBef>
                <a:spcPts val="0"/>
              </a:spcBef>
              <a:spcAft>
                <a:spcPts val="0"/>
              </a:spcAft>
              <a:buSzPts val="2400"/>
              <a:buChar char="•"/>
            </a:pPr>
            <a:r>
              <a:rPr lang="ja-JP"/>
              <a:t>　　　　　　　　　　　　　　　</a:t>
            </a:r>
            <a:endParaRPr/>
          </a:p>
          <a:p>
            <a:pPr marL="228600" lvl="0" indent="-228600" algn="l" rtl="0">
              <a:lnSpc>
                <a:spcPct val="100000"/>
              </a:lnSpc>
              <a:spcBef>
                <a:spcPts val="1000"/>
              </a:spcBef>
              <a:spcAft>
                <a:spcPts val="0"/>
              </a:spcAft>
              <a:buSzPts val="2400"/>
              <a:buChar char="•"/>
            </a:pPr>
            <a:r>
              <a:rPr lang="ja-JP"/>
              <a:t>　</a:t>
            </a:r>
            <a:r>
              <a:rPr lang="ja-JP" sz="2400" b="1">
                <a:latin typeface="Arial"/>
                <a:ea typeface="Arial"/>
                <a:cs typeface="Arial"/>
                <a:sym typeface="Arial"/>
              </a:rPr>
              <a:t> hhtps://www.stat.go.jp/</a:t>
            </a:r>
            <a:endParaRPr/>
          </a:p>
          <a:p>
            <a:pPr marL="228600" lvl="0" indent="-228600" algn="l" rtl="0">
              <a:lnSpc>
                <a:spcPct val="100000"/>
              </a:lnSpc>
              <a:spcBef>
                <a:spcPts val="1000"/>
              </a:spcBef>
              <a:spcAft>
                <a:spcPts val="0"/>
              </a:spcAft>
              <a:buSzPts val="2400"/>
              <a:buChar char="•"/>
            </a:pPr>
            <a:r>
              <a:rPr lang="ja-JP" b="1">
                <a:latin typeface="Arial"/>
                <a:ea typeface="Arial"/>
                <a:cs typeface="Arial"/>
                <a:sym typeface="Arial"/>
              </a:rPr>
              <a:t>   </a:t>
            </a:r>
            <a:r>
              <a:rPr lang="ja-JP" sz="2400" b="1">
                <a:latin typeface="Arial"/>
                <a:ea typeface="Arial"/>
                <a:cs typeface="Arial"/>
                <a:sym typeface="Arial"/>
              </a:rPr>
              <a:t> koukou/</a:t>
            </a:r>
            <a:endParaRPr/>
          </a:p>
        </p:txBody>
      </p:sp>
      <p:pic>
        <p:nvPicPr>
          <p:cNvPr id="285" name="Google Shape;285;p32"/>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72683" y="1605342"/>
            <a:ext cx="6597332" cy="3091692"/>
          </a:xfrm>
          <a:prstGeom prst="rect">
            <a:avLst/>
          </a:prstGeom>
          <a:noFill/>
          <a:ln>
            <a:noFill/>
          </a:ln>
        </p:spPr>
      </p:pic>
      <p:pic>
        <p:nvPicPr>
          <p:cNvPr id="286" name="Google Shape;286;p32"/>
          <p:cNvPicPr preferRelativeResize="0"/>
          <p:nvPr/>
        </p:nvPicPr>
        <p:blipFill rotWithShape="1">
          <a:blip r:embed="rId4">
            <a:alphaModFix/>
          </a:blip>
          <a:srcRect l="16844" t="15777" r="19461" b="7466"/>
          <a:stretch/>
        </p:blipFill>
        <p:spPr>
          <a:xfrm>
            <a:off x="5883170" y="3414933"/>
            <a:ext cx="5561106" cy="3767851"/>
          </a:xfrm>
          <a:prstGeom prst="rect">
            <a:avLst/>
          </a:prstGeom>
          <a:noFill/>
          <a:ln>
            <a:noFill/>
          </a:ln>
        </p:spPr>
      </p:pic>
      <p:sp>
        <p:nvSpPr>
          <p:cNvPr id="287" name="Google Shape;287;p32"/>
          <p:cNvSpPr/>
          <p:nvPr/>
        </p:nvSpPr>
        <p:spPr>
          <a:xfrm>
            <a:off x="477078" y="4996070"/>
            <a:ext cx="4969565" cy="1861930"/>
          </a:xfrm>
          <a:prstGeom prst="wedgeRoundRectCallout">
            <a:avLst>
              <a:gd name="adj1" fmla="val 51967"/>
              <a:gd name="adj2" fmla="val -47820"/>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論点を裏付ける客観的なデータを引用することで、説得力のある論文になる。</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政府が公開している統計サイトは、信頼性多高い。また、「なるほど統計学園高等部」では実際に統計に関する知識や分析方法を紹介しているので研究の参考になる。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3"/>
          <p:cNvSpPr txBox="1">
            <a:spLocks noGrp="1"/>
          </p:cNvSpPr>
          <p:nvPr>
            <p:ph type="title"/>
          </p:nvPr>
        </p:nvSpPr>
        <p:spPr>
          <a:xfrm>
            <a:off x="168811" y="0"/>
            <a:ext cx="12210757"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200"/>
              <a:buFont typeface="Meiryo"/>
              <a:buNone/>
            </a:pPr>
            <a:r>
              <a:rPr lang="ja-JP"/>
              <a:t>白書を活用する：</a:t>
            </a:r>
            <a:r>
              <a:rPr lang="ja-JP" sz="4000"/>
              <a:t>「電子政府の総合窓口 e-Gov」</a:t>
            </a:r>
            <a:br>
              <a:rPr lang="ja-JP" sz="4000"/>
            </a:br>
            <a:r>
              <a:rPr lang="ja-JP" sz="4000"/>
              <a:t>　　　　　　　　　https://www.e-gov.go.jp/</a:t>
            </a:r>
            <a:endParaRPr sz="4000"/>
          </a:p>
        </p:txBody>
      </p:sp>
      <p:sp>
        <p:nvSpPr>
          <p:cNvPr id="293" name="Google Shape;293;p33"/>
          <p:cNvSpPr txBox="1">
            <a:spLocks noGrp="1"/>
          </p:cNvSpPr>
          <p:nvPr>
            <p:ph type="body" idx="2"/>
          </p:nvPr>
        </p:nvSpPr>
        <p:spPr>
          <a:xfrm>
            <a:off x="6172199" y="1825625"/>
            <a:ext cx="5561105" cy="4351338"/>
          </a:xfrm>
          <a:prstGeom prst="rect">
            <a:avLst/>
          </a:prstGeom>
          <a:noFill/>
          <a:ln>
            <a:noFill/>
          </a:ln>
        </p:spPr>
        <p:txBody>
          <a:bodyPr spcFirstLastPara="1" wrap="square" lIns="109725" tIns="109725" rIns="109725" bIns="91425" anchor="t" anchorCtr="0">
            <a:noAutofit/>
          </a:bodyPr>
          <a:lstStyle/>
          <a:p>
            <a:pPr marL="228600" lvl="0" indent="-76200" algn="l" rtl="0">
              <a:lnSpc>
                <a:spcPct val="114000"/>
              </a:lnSpc>
              <a:spcBef>
                <a:spcPts val="0"/>
              </a:spcBef>
              <a:spcAft>
                <a:spcPts val="0"/>
              </a:spcAft>
              <a:buSzPts val="2400"/>
              <a:buNone/>
            </a:pPr>
            <a:endParaRPr/>
          </a:p>
        </p:txBody>
      </p:sp>
      <p:pic>
        <p:nvPicPr>
          <p:cNvPr id="294" name="Google Shape;294;p33"/>
          <p:cNvPicPr preferRelativeResize="0">
            <a:picLocks noGrp="1"/>
          </p:cNvPicPr>
          <p:nvPr>
            <p:ph type="body" idx="1"/>
          </p:nvPr>
        </p:nvPicPr>
        <p:blipFill rotWithShape="1">
          <a:blip r:embed="rId3">
            <a:alphaModFix/>
          </a:blip>
          <a:srcRect l="13834" t="12898" r="16246" b="3911"/>
          <a:stretch/>
        </p:blipFill>
        <p:spPr>
          <a:xfrm>
            <a:off x="458696" y="1825625"/>
            <a:ext cx="11274610" cy="5166677"/>
          </a:xfrm>
          <a:prstGeom prst="rect">
            <a:avLst/>
          </a:prstGeom>
          <a:noFill/>
          <a:ln>
            <a:noFill/>
          </a:ln>
        </p:spPr>
      </p:pic>
      <p:sp>
        <p:nvSpPr>
          <p:cNvPr id="295" name="Google Shape;295;p33"/>
          <p:cNvSpPr/>
          <p:nvPr/>
        </p:nvSpPr>
        <p:spPr>
          <a:xfrm>
            <a:off x="618978" y="584468"/>
            <a:ext cx="3868616" cy="1241157"/>
          </a:xfrm>
          <a:prstGeom prst="wedgeRoundRectCallout">
            <a:avLst>
              <a:gd name="adj1" fmla="val -23916"/>
              <a:gd name="adj2" fmla="val 58229"/>
              <a:gd name="adj3" fmla="val 16667"/>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各省庁が発行しており、多くの統計データが掲載。本としても発行されいるがウェブでも公開され、全文を読むことができる。</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4"/>
          <p:cNvSpPr txBox="1">
            <a:spLocks noGrp="1"/>
          </p:cNvSpPr>
          <p:nvPr>
            <p:ph type="title"/>
          </p:nvPr>
        </p:nvSpPr>
        <p:spPr>
          <a:xfrm>
            <a:off x="458694" y="365760"/>
            <a:ext cx="10895106"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200"/>
              <a:buFont typeface="Meiryo"/>
              <a:buNone/>
            </a:pPr>
            <a:r>
              <a:rPr lang="ja-JP"/>
              <a:t>基本的なネット検索方法</a:t>
            </a:r>
            <a:endParaRPr/>
          </a:p>
        </p:txBody>
      </p:sp>
      <p:sp>
        <p:nvSpPr>
          <p:cNvPr id="301" name="Google Shape;301;p34"/>
          <p:cNvSpPr txBox="1">
            <a:spLocks noGrp="1"/>
          </p:cNvSpPr>
          <p:nvPr>
            <p:ph type="body" idx="1"/>
          </p:nvPr>
        </p:nvSpPr>
        <p:spPr>
          <a:xfrm>
            <a:off x="458695" y="1825625"/>
            <a:ext cx="5561106" cy="4351338"/>
          </a:xfrm>
          <a:prstGeom prst="rect">
            <a:avLst/>
          </a:prstGeom>
          <a:noFill/>
          <a:ln>
            <a:noFill/>
          </a:ln>
        </p:spPr>
        <p:txBody>
          <a:bodyPr spcFirstLastPara="1" wrap="square" lIns="109725" tIns="109725" rIns="109725" bIns="91425" anchor="t" anchorCtr="0">
            <a:noAutofit/>
          </a:bodyPr>
          <a:lstStyle/>
          <a:p>
            <a:pPr marL="0" lvl="0" indent="0" algn="l" rtl="0">
              <a:lnSpc>
                <a:spcPct val="114000"/>
              </a:lnSpc>
              <a:spcBef>
                <a:spcPts val="0"/>
              </a:spcBef>
              <a:spcAft>
                <a:spcPts val="0"/>
              </a:spcAft>
              <a:buSzPts val="2400"/>
              <a:buNone/>
            </a:pPr>
            <a:endParaRPr/>
          </a:p>
          <a:p>
            <a:pPr marL="0" lvl="0" indent="0" algn="l" rtl="0">
              <a:lnSpc>
                <a:spcPct val="114000"/>
              </a:lnSpc>
              <a:spcBef>
                <a:spcPts val="1000"/>
              </a:spcBef>
              <a:spcAft>
                <a:spcPts val="0"/>
              </a:spcAft>
              <a:buSzPts val="2400"/>
              <a:buNone/>
            </a:pPr>
            <a:endParaRPr/>
          </a:p>
          <a:p>
            <a:pPr marL="0" lvl="0" indent="0" algn="l" rtl="0">
              <a:lnSpc>
                <a:spcPct val="114000"/>
              </a:lnSpc>
              <a:spcBef>
                <a:spcPts val="1000"/>
              </a:spcBef>
              <a:spcAft>
                <a:spcPts val="0"/>
              </a:spcAft>
              <a:buSzPts val="2400"/>
              <a:buNone/>
            </a:pPr>
            <a:endParaRPr/>
          </a:p>
          <a:p>
            <a:pPr marL="0" lvl="0" indent="0" algn="l" rtl="0">
              <a:lnSpc>
                <a:spcPct val="114000"/>
              </a:lnSpc>
              <a:spcBef>
                <a:spcPts val="1000"/>
              </a:spcBef>
              <a:spcAft>
                <a:spcPts val="0"/>
              </a:spcAft>
              <a:buSzPts val="2400"/>
              <a:buNone/>
            </a:pPr>
            <a:endParaRPr/>
          </a:p>
          <a:p>
            <a:pPr marL="0" lvl="0" indent="0" algn="l" rtl="0">
              <a:lnSpc>
                <a:spcPct val="114000"/>
              </a:lnSpc>
              <a:spcBef>
                <a:spcPts val="1000"/>
              </a:spcBef>
              <a:spcAft>
                <a:spcPts val="0"/>
              </a:spcAft>
              <a:buSzPts val="2400"/>
              <a:buNone/>
            </a:pPr>
            <a:endParaRPr/>
          </a:p>
        </p:txBody>
      </p:sp>
      <p:sp>
        <p:nvSpPr>
          <p:cNvPr id="302" name="Google Shape;302;p34"/>
          <p:cNvSpPr txBox="1">
            <a:spLocks noGrp="1"/>
          </p:cNvSpPr>
          <p:nvPr>
            <p:ph type="body" idx="2"/>
          </p:nvPr>
        </p:nvSpPr>
        <p:spPr>
          <a:xfrm>
            <a:off x="6172199" y="1825625"/>
            <a:ext cx="5561105" cy="4351338"/>
          </a:xfrm>
          <a:prstGeom prst="rect">
            <a:avLst/>
          </a:prstGeom>
          <a:noFill/>
          <a:ln>
            <a:noFill/>
          </a:ln>
        </p:spPr>
        <p:txBody>
          <a:bodyPr spcFirstLastPara="1" wrap="square" lIns="109725" tIns="109725" rIns="109725" bIns="91425" anchor="t" anchorCtr="0">
            <a:noAutofit/>
          </a:bodyPr>
          <a:lstStyle/>
          <a:p>
            <a:pPr marL="0" lvl="0" indent="0" algn="l" rtl="0">
              <a:lnSpc>
                <a:spcPct val="114000"/>
              </a:lnSpc>
              <a:spcBef>
                <a:spcPts val="0"/>
              </a:spcBef>
              <a:spcAft>
                <a:spcPts val="0"/>
              </a:spcAft>
              <a:buSzPts val="2400"/>
              <a:buNone/>
            </a:pPr>
            <a:endParaRPr/>
          </a:p>
          <a:p>
            <a:pPr marL="0" lvl="0" indent="0" algn="l" rtl="0">
              <a:lnSpc>
                <a:spcPct val="114000"/>
              </a:lnSpc>
              <a:spcBef>
                <a:spcPts val="1000"/>
              </a:spcBef>
              <a:spcAft>
                <a:spcPts val="0"/>
              </a:spcAft>
              <a:buSzPts val="2400"/>
              <a:buNone/>
            </a:pPr>
            <a:endParaRPr/>
          </a:p>
          <a:p>
            <a:pPr marL="0" lvl="0" indent="0" algn="l" rtl="0">
              <a:lnSpc>
                <a:spcPct val="114000"/>
              </a:lnSpc>
              <a:spcBef>
                <a:spcPts val="1000"/>
              </a:spcBef>
              <a:spcAft>
                <a:spcPts val="0"/>
              </a:spcAft>
              <a:buSzPts val="2400"/>
              <a:buNone/>
            </a:pPr>
            <a:endParaRPr/>
          </a:p>
          <a:p>
            <a:pPr marL="0" lvl="0" indent="0" algn="l" rtl="0">
              <a:lnSpc>
                <a:spcPct val="114000"/>
              </a:lnSpc>
              <a:spcBef>
                <a:spcPts val="1000"/>
              </a:spcBef>
              <a:spcAft>
                <a:spcPts val="0"/>
              </a:spcAft>
              <a:buSzPts val="2400"/>
              <a:buNone/>
            </a:pPr>
            <a:endParaRPr/>
          </a:p>
        </p:txBody>
      </p:sp>
      <p:sp>
        <p:nvSpPr>
          <p:cNvPr id="303" name="Google Shape;303;p34"/>
          <p:cNvSpPr/>
          <p:nvPr/>
        </p:nvSpPr>
        <p:spPr>
          <a:xfrm>
            <a:off x="689113" y="2040835"/>
            <a:ext cx="5141844" cy="1828800"/>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◎「AND検索」</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　・言葉と言葉の間にスペースを</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　　入れて検索「A  B」</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304" name="Google Shape;304;p34"/>
          <p:cNvSpPr/>
          <p:nvPr/>
        </p:nvSpPr>
        <p:spPr>
          <a:xfrm>
            <a:off x="689113" y="4346713"/>
            <a:ext cx="5141844" cy="1669774"/>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Meiryo"/>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◎「OR検索」</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　・言葉と言葉の間に半角大文字</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　のORを入れて検索「A OR B」</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Meiryo"/>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305" name="Google Shape;305;p34"/>
          <p:cNvSpPr/>
          <p:nvPr/>
        </p:nvSpPr>
        <p:spPr>
          <a:xfrm>
            <a:off x="6387548" y="2040835"/>
            <a:ext cx="5115339" cy="1828800"/>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◎「NOT検索」</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　・いらない言葉の前に、半角の</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　　マイナス（-）をつけて検索　</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　　「A-C」</a:t>
            </a:r>
            <a:endParaRPr sz="1400" b="0" i="0" u="none" strike="noStrike" cap="none">
              <a:solidFill>
                <a:srgbClr val="000000"/>
              </a:solidFill>
              <a:latin typeface="Arial"/>
              <a:ea typeface="Arial"/>
              <a:cs typeface="Arial"/>
              <a:sym typeface="Arial"/>
            </a:endParaRPr>
          </a:p>
        </p:txBody>
      </p:sp>
      <p:sp>
        <p:nvSpPr>
          <p:cNvPr id="306" name="Google Shape;306;p34"/>
          <p:cNvSpPr/>
          <p:nvPr/>
        </p:nvSpPr>
        <p:spPr>
          <a:xfrm>
            <a:off x="6387547" y="4274629"/>
            <a:ext cx="5115339" cy="1813942"/>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◎「フレーズ検索」</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　・複数の言葉でできているフ</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　　レーズを半角の“”で囲んで</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ja-JP" sz="2400" b="1" i="0" u="none" strike="noStrike" cap="none">
                <a:solidFill>
                  <a:schemeClr val="dk1"/>
                </a:solidFill>
                <a:latin typeface="Arial"/>
                <a:ea typeface="Arial"/>
                <a:cs typeface="Arial"/>
                <a:sym typeface="Arial"/>
              </a:rPr>
              <a:t>　　検索「”ABC”」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5" descr="図形, 円&#10;&#10;自動的に生成された説明"/>
          <p:cNvPicPr preferRelativeResize="0">
            <a:picLocks noGrp="1"/>
          </p:cNvPicPr>
          <p:nvPr>
            <p:ph type="body" idx="1"/>
          </p:nvPr>
        </p:nvPicPr>
        <p:blipFill rotWithShape="1">
          <a:blip r:embed="rId3">
            <a:alphaModFix/>
          </a:blip>
          <a:srcRect/>
          <a:stretch/>
        </p:blipFill>
        <p:spPr>
          <a:xfrm>
            <a:off x="1138525" y="-368475"/>
            <a:ext cx="7393800" cy="5597700"/>
          </a:xfrm>
          <a:prstGeom prst="rect">
            <a:avLst/>
          </a:prstGeom>
          <a:noFill/>
          <a:ln>
            <a:noFill/>
          </a:ln>
        </p:spPr>
      </p:pic>
      <p:sp>
        <p:nvSpPr>
          <p:cNvPr id="312" name="Google Shape;312;p35"/>
          <p:cNvSpPr txBox="1">
            <a:spLocks noGrp="1"/>
          </p:cNvSpPr>
          <p:nvPr>
            <p:ph type="title"/>
          </p:nvPr>
        </p:nvSpPr>
        <p:spPr>
          <a:xfrm>
            <a:off x="838200" y="296850"/>
            <a:ext cx="9917700" cy="1325700"/>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200"/>
              <a:buFont typeface="Arial"/>
              <a:buNone/>
            </a:pPr>
            <a:r>
              <a:rPr lang="ja-JP" b="1">
                <a:latin typeface="Arial"/>
                <a:ea typeface="Arial"/>
                <a:cs typeface="Arial"/>
                <a:sym typeface="Arial"/>
              </a:rPr>
              <a:t>　　</a:t>
            </a: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4200"/>
              <a:buFont typeface="Arial"/>
              <a:buNone/>
            </a:pP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4200"/>
              <a:buFont typeface="Arial"/>
              <a:buNone/>
            </a:pPr>
            <a:r>
              <a:rPr lang="ja-JP" b="1">
                <a:latin typeface="Arial"/>
                <a:ea typeface="Arial"/>
                <a:cs typeface="Arial"/>
                <a:sym typeface="Arial"/>
              </a:rPr>
              <a:t>　　Ⅴ、レファレンスを</a:t>
            </a:r>
            <a:br>
              <a:rPr lang="ja-JP" b="1">
                <a:latin typeface="Arial"/>
                <a:ea typeface="Arial"/>
                <a:cs typeface="Arial"/>
                <a:sym typeface="Arial"/>
              </a:rPr>
            </a:br>
            <a:r>
              <a:rPr lang="ja-JP" b="1">
                <a:latin typeface="Arial"/>
                <a:ea typeface="Arial"/>
                <a:cs typeface="Arial"/>
                <a:sym typeface="Arial"/>
              </a:rPr>
              <a:t>　　　活用する＝</a:t>
            </a:r>
            <a:br>
              <a:rPr lang="ja-JP" b="1">
                <a:latin typeface="Arial"/>
                <a:ea typeface="Arial"/>
                <a:cs typeface="Arial"/>
                <a:sym typeface="Arial"/>
              </a:rPr>
            </a:br>
            <a:r>
              <a:rPr lang="ja-JP" b="1">
                <a:latin typeface="Arial"/>
                <a:ea typeface="Arial"/>
                <a:cs typeface="Arial"/>
                <a:sym typeface="Arial"/>
              </a:rPr>
              <a:t>　　　　　司書を使う</a:t>
            </a:r>
            <a:endParaRPr/>
          </a:p>
        </p:txBody>
      </p:sp>
      <p:sp>
        <p:nvSpPr>
          <p:cNvPr id="313" name="Google Shape;313;p35"/>
          <p:cNvSpPr/>
          <p:nvPr/>
        </p:nvSpPr>
        <p:spPr>
          <a:xfrm>
            <a:off x="100008" y="2824843"/>
            <a:ext cx="3326400" cy="1900200"/>
          </a:xfrm>
          <a:prstGeom prst="wedgeRoundRectCallout">
            <a:avLst>
              <a:gd name="adj1" fmla="val 79474"/>
              <a:gd name="adj2" fmla="val 26250"/>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dk1"/>
                </a:solidFill>
                <a:latin typeface="Arial"/>
                <a:ea typeface="Arial"/>
                <a:cs typeface="Arial"/>
                <a:sym typeface="Arial"/>
              </a:rPr>
              <a:t>研究対象テーマに関すること</a:t>
            </a:r>
            <a:endParaRPr sz="1400" b="0" i="0" u="none" strike="noStrike" cap="none">
              <a:solidFill>
                <a:srgbClr val="000000"/>
              </a:solidFill>
              <a:latin typeface="Arial"/>
              <a:ea typeface="Arial"/>
              <a:cs typeface="Arial"/>
              <a:sym typeface="Arial"/>
            </a:endParaRPr>
          </a:p>
        </p:txBody>
      </p:sp>
      <p:sp>
        <p:nvSpPr>
          <p:cNvPr id="314" name="Google Shape;314;p35"/>
          <p:cNvSpPr/>
          <p:nvPr/>
        </p:nvSpPr>
        <p:spPr>
          <a:xfrm>
            <a:off x="1807199" y="4832208"/>
            <a:ext cx="3604500" cy="1895100"/>
          </a:xfrm>
          <a:prstGeom prst="wedgeRoundRectCallout">
            <a:avLst>
              <a:gd name="adj1" fmla="val 36152"/>
              <a:gd name="adj2" fmla="val -61976"/>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dk1"/>
                </a:solidFill>
                <a:latin typeface="Arial"/>
                <a:ea typeface="Arial"/>
                <a:cs typeface="Arial"/>
                <a:sym typeface="Arial"/>
              </a:rPr>
              <a:t>情報検索（リサーチ）の仕方について</a:t>
            </a:r>
            <a:endParaRPr sz="1400" b="0" i="0" u="none" strike="noStrike" cap="none">
              <a:solidFill>
                <a:srgbClr val="000000"/>
              </a:solidFill>
              <a:latin typeface="Arial"/>
              <a:ea typeface="Arial"/>
              <a:cs typeface="Arial"/>
              <a:sym typeface="Arial"/>
            </a:endParaRPr>
          </a:p>
        </p:txBody>
      </p:sp>
      <p:sp>
        <p:nvSpPr>
          <p:cNvPr id="315" name="Google Shape;315;p35"/>
          <p:cNvSpPr/>
          <p:nvPr/>
        </p:nvSpPr>
        <p:spPr>
          <a:xfrm>
            <a:off x="8493255" y="1133560"/>
            <a:ext cx="2653800" cy="1934700"/>
          </a:xfrm>
          <a:prstGeom prst="wedgeRoundRectCallout">
            <a:avLst>
              <a:gd name="adj1" fmla="val -69272"/>
              <a:gd name="adj2" fmla="val 44692"/>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dk1"/>
                </a:solidFill>
                <a:latin typeface="Arial"/>
                <a:ea typeface="Arial"/>
                <a:cs typeface="Arial"/>
                <a:sym typeface="Arial"/>
              </a:rPr>
              <a:t>テーマに関する情報収集</a:t>
            </a:r>
            <a:endParaRPr sz="2800" b="1" i="0" u="none" strike="noStrike" cap="none">
              <a:solidFill>
                <a:schemeClr val="dk1"/>
              </a:solidFill>
              <a:latin typeface="Arial"/>
              <a:ea typeface="Arial"/>
              <a:cs typeface="Arial"/>
              <a:sym typeface="Arial"/>
            </a:endParaRPr>
          </a:p>
        </p:txBody>
      </p:sp>
      <p:sp>
        <p:nvSpPr>
          <p:cNvPr id="316" name="Google Shape;316;p35"/>
          <p:cNvSpPr/>
          <p:nvPr/>
        </p:nvSpPr>
        <p:spPr>
          <a:xfrm>
            <a:off x="9145911" y="3505149"/>
            <a:ext cx="2848800" cy="1111800"/>
          </a:xfrm>
          <a:prstGeom prst="wedgeRoundRectCallout">
            <a:avLst>
              <a:gd name="adj1" fmla="val -83463"/>
              <a:gd name="adj2" fmla="val -15064"/>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chemeClr val="dk1"/>
                </a:solidFill>
                <a:latin typeface="Arial"/>
                <a:ea typeface="Arial"/>
                <a:cs typeface="Arial"/>
                <a:sym typeface="Arial"/>
              </a:rPr>
              <a:t>ぼやき</a:t>
            </a:r>
            <a:endParaRPr sz="1400" b="0" i="0" u="none" strike="noStrike" cap="none">
              <a:solidFill>
                <a:srgbClr val="000000"/>
              </a:solidFill>
              <a:latin typeface="Arial"/>
              <a:ea typeface="Arial"/>
              <a:cs typeface="Arial"/>
              <a:sym typeface="Arial"/>
            </a:endParaRPr>
          </a:p>
        </p:txBody>
      </p:sp>
      <p:sp>
        <p:nvSpPr>
          <p:cNvPr id="317" name="Google Shape;317;p35"/>
          <p:cNvSpPr/>
          <p:nvPr/>
        </p:nvSpPr>
        <p:spPr>
          <a:xfrm>
            <a:off x="6519852" y="4725054"/>
            <a:ext cx="4850513" cy="137066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自分でも見えなかったテーマの重要ポイントに気づく瞬間を提供します。</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p:nvPr>
        </p:nvSpPr>
        <p:spPr>
          <a:xfrm>
            <a:off x="458696" y="410816"/>
            <a:ext cx="10895106" cy="617551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200"/>
              <a:buFont typeface="Arial"/>
              <a:buNone/>
            </a:pPr>
            <a:r>
              <a:rPr lang="ja-JP" b="1">
                <a:latin typeface="Arial"/>
                <a:ea typeface="Arial"/>
                <a:cs typeface="Arial"/>
                <a:sym typeface="Arial"/>
              </a:rPr>
              <a:t>私たちは、一人一人が自らの研究の</a:t>
            </a:r>
            <a:br>
              <a:rPr lang="ja-JP" b="1">
                <a:latin typeface="Arial"/>
                <a:ea typeface="Arial"/>
                <a:cs typeface="Arial"/>
                <a:sym typeface="Arial"/>
              </a:rPr>
            </a:br>
            <a:r>
              <a:rPr lang="ja-JP" b="1">
                <a:latin typeface="Arial"/>
                <a:ea typeface="Arial"/>
                <a:cs typeface="Arial"/>
                <a:sym typeface="Arial"/>
              </a:rPr>
              <a:t>　『プロデューサー』</a:t>
            </a:r>
            <a:br>
              <a:rPr lang="ja-JP" b="1">
                <a:latin typeface="Arial"/>
                <a:ea typeface="Arial"/>
                <a:cs typeface="Arial"/>
                <a:sym typeface="Arial"/>
              </a:rPr>
            </a:br>
            <a:r>
              <a:rPr lang="ja-JP" b="1">
                <a:latin typeface="Arial"/>
                <a:ea typeface="Arial"/>
                <a:cs typeface="Arial"/>
                <a:sym typeface="Arial"/>
              </a:rPr>
              <a:t>　『クライアント』</a:t>
            </a:r>
            <a:br>
              <a:rPr lang="ja-JP" b="1">
                <a:latin typeface="Arial"/>
                <a:ea typeface="Arial"/>
                <a:cs typeface="Arial"/>
                <a:sym typeface="Arial"/>
              </a:rPr>
            </a:br>
            <a:r>
              <a:rPr lang="ja-JP" b="1">
                <a:latin typeface="Arial"/>
                <a:ea typeface="Arial"/>
                <a:cs typeface="Arial"/>
                <a:sym typeface="Arial"/>
              </a:rPr>
              <a:t>　『リサーチャー』</a:t>
            </a:r>
            <a:br>
              <a:rPr lang="ja-JP" b="1">
                <a:latin typeface="Arial"/>
                <a:ea typeface="Arial"/>
                <a:cs typeface="Arial"/>
                <a:sym typeface="Arial"/>
              </a:rPr>
            </a:br>
            <a:r>
              <a:rPr lang="ja-JP" b="1">
                <a:latin typeface="Arial"/>
                <a:ea typeface="Arial"/>
                <a:cs typeface="Arial"/>
                <a:sym typeface="Arial"/>
              </a:rPr>
              <a:t>　</a:t>
            </a:r>
            <a:br>
              <a:rPr lang="ja-JP" b="1">
                <a:latin typeface="Arial"/>
                <a:ea typeface="Arial"/>
                <a:cs typeface="Arial"/>
                <a:sym typeface="Arial"/>
              </a:rPr>
            </a:br>
            <a:r>
              <a:rPr lang="ja-JP" b="1">
                <a:latin typeface="Arial"/>
                <a:ea typeface="Arial"/>
                <a:cs typeface="Arial"/>
                <a:sym typeface="Arial"/>
              </a:rPr>
              <a:t>研究論文は、手を離れた瞬間に社会の貴重な情報となる。それは、だれかの新たな研究の足掛かりになるということでもある。</a:t>
            </a:r>
            <a:br>
              <a:rPr lang="ja-JP" b="1">
                <a:latin typeface="Arial"/>
                <a:ea typeface="Arial"/>
                <a:cs typeface="Arial"/>
                <a:sym typeface="Arial"/>
              </a:rPr>
            </a:br>
            <a:r>
              <a:rPr lang="ja-JP" b="1">
                <a:latin typeface="Arial"/>
                <a:ea typeface="Arial"/>
                <a:cs typeface="Arial"/>
                <a:sym typeface="Arial"/>
              </a:rPr>
              <a:t>だから、「巨人の肩に乗る」ことを怠るべからず。</a:t>
            </a:r>
            <a:br>
              <a:rPr lang="ja-JP" b="1">
                <a:latin typeface="Arial"/>
                <a:ea typeface="Arial"/>
                <a:cs typeface="Arial"/>
                <a:sym typeface="Arial"/>
              </a:rPr>
            </a:br>
            <a:endParaRPr b="1">
              <a:latin typeface="Arial"/>
              <a:ea typeface="Arial"/>
              <a:cs typeface="Arial"/>
              <a:sym typeface="Arial"/>
            </a:endParaRPr>
          </a:p>
        </p:txBody>
      </p:sp>
      <p:pic>
        <p:nvPicPr>
          <p:cNvPr id="323" name="Google Shape;323;p36" descr="アイコン&#10;&#10;自動的に生成された説明"/>
          <p:cNvPicPr preferRelativeResize="0">
            <a:picLocks noGrp="1"/>
          </p:cNvPicPr>
          <p:nvPr>
            <p:ph type="body" idx="2"/>
          </p:nvPr>
        </p:nvPicPr>
        <p:blipFill rotWithShape="1">
          <a:blip r:embed="rId3" cstate="screen">
            <a:alphaModFix/>
            <a:extLst>
              <a:ext uri="{28A0092B-C50C-407E-A947-70E740481C1C}">
                <a14:useLocalDpi xmlns:a14="http://schemas.microsoft.com/office/drawing/2010/main"/>
              </a:ext>
            </a:extLst>
          </a:blip>
          <a:srcRect/>
          <a:stretch/>
        </p:blipFill>
        <p:spPr>
          <a:xfrm>
            <a:off x="7990866" y="706094"/>
            <a:ext cx="3362936" cy="25222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txBox="1">
            <a:spLocks noGrp="1"/>
          </p:cNvSpPr>
          <p:nvPr>
            <p:ph type="title"/>
          </p:nvPr>
        </p:nvSpPr>
        <p:spPr>
          <a:xfrm>
            <a:off x="326800" y="0"/>
            <a:ext cx="10895100" cy="1029000"/>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200"/>
              <a:buFont typeface="Arial"/>
              <a:buNone/>
            </a:pPr>
            <a:r>
              <a:rPr lang="ja-JP" b="1">
                <a:latin typeface="Arial"/>
                <a:ea typeface="Arial"/>
                <a:cs typeface="Arial"/>
                <a:sym typeface="Arial"/>
              </a:rPr>
              <a:t>Ⅵ、参考文献</a:t>
            </a:r>
            <a:endParaRPr b="1">
              <a:latin typeface="Arial"/>
              <a:ea typeface="Arial"/>
              <a:cs typeface="Arial"/>
              <a:sym typeface="Arial"/>
            </a:endParaRPr>
          </a:p>
        </p:txBody>
      </p:sp>
      <p:sp>
        <p:nvSpPr>
          <p:cNvPr id="329" name="Google Shape;329;p37"/>
          <p:cNvSpPr txBox="1">
            <a:spLocks noGrp="1"/>
          </p:cNvSpPr>
          <p:nvPr>
            <p:ph type="body" idx="1"/>
          </p:nvPr>
        </p:nvSpPr>
        <p:spPr>
          <a:xfrm>
            <a:off x="0" y="757799"/>
            <a:ext cx="11966400" cy="6030000"/>
          </a:xfrm>
          <a:prstGeom prst="rect">
            <a:avLst/>
          </a:prstGeom>
          <a:noFill/>
          <a:ln>
            <a:noFill/>
          </a:ln>
        </p:spPr>
        <p:txBody>
          <a:bodyPr spcFirstLastPara="1" wrap="square" lIns="109725" tIns="109725" rIns="109725" bIns="91425" anchor="t" anchorCtr="0">
            <a:noAutofit/>
          </a:bodyPr>
          <a:lstStyle/>
          <a:p>
            <a:pPr marL="228600" lvl="0" indent="-228600" algn="l" rtl="0">
              <a:lnSpc>
                <a:spcPct val="114000"/>
              </a:lnSpc>
              <a:spcBef>
                <a:spcPts val="0"/>
              </a:spcBef>
              <a:spcAft>
                <a:spcPts val="0"/>
              </a:spcAft>
              <a:buSzPts val="2400"/>
              <a:buChar char="•"/>
            </a:pPr>
            <a:r>
              <a:rPr lang="ja-JP"/>
              <a:t>井上真琴著「図書館に訊け！」（筑摩書房 ちくま新書・2004）</a:t>
            </a:r>
            <a:endParaRPr/>
          </a:p>
          <a:p>
            <a:pPr marL="228600" lvl="0" indent="-228600" algn="l" rtl="0">
              <a:lnSpc>
                <a:spcPct val="114000"/>
              </a:lnSpc>
              <a:spcBef>
                <a:spcPts val="1000"/>
              </a:spcBef>
              <a:spcAft>
                <a:spcPts val="0"/>
              </a:spcAft>
              <a:buSzPts val="2400"/>
              <a:buChar char="•"/>
            </a:pPr>
            <a:r>
              <a:rPr lang="ja-JP"/>
              <a:t>小笠原喜康・片岡則夫著「中高生からの論文入門」（講談社現代新書・2019)</a:t>
            </a:r>
            <a:endParaRPr/>
          </a:p>
          <a:p>
            <a:pPr marL="228600" lvl="0" indent="-228600" algn="l" rtl="0">
              <a:lnSpc>
                <a:spcPct val="114000"/>
              </a:lnSpc>
              <a:spcBef>
                <a:spcPts val="1000"/>
              </a:spcBef>
              <a:spcAft>
                <a:spcPts val="0"/>
              </a:spcAft>
              <a:buSzPts val="2400"/>
              <a:buChar char="•"/>
            </a:pPr>
            <a:r>
              <a:rPr lang="ja-JP"/>
              <a:t>後藤芳文他編「学びの技　14歳からの探究・論文・プレゼンテーション」（玉川大学出版部・2014）</a:t>
            </a:r>
            <a:endParaRPr/>
          </a:p>
          <a:p>
            <a:pPr marL="228600" lvl="0" indent="-190500" algn="l" rtl="0">
              <a:lnSpc>
                <a:spcPct val="114000"/>
              </a:lnSpc>
              <a:spcBef>
                <a:spcPts val="1000"/>
              </a:spcBef>
              <a:spcAft>
                <a:spcPts val="0"/>
              </a:spcAft>
              <a:buSzPts val="1800"/>
              <a:buChar char="•"/>
            </a:pPr>
            <a:r>
              <a:rPr lang="ja-JP"/>
              <a:t>岡本尚也著「課題研究メソッド　よりよい探究活動のために」（啓林館・2019）</a:t>
            </a:r>
            <a:endParaRPr/>
          </a:p>
          <a:p>
            <a:pPr marL="228600" lvl="0" indent="-228600" algn="l" rtl="0">
              <a:lnSpc>
                <a:spcPct val="114000"/>
              </a:lnSpc>
              <a:spcBef>
                <a:spcPts val="1000"/>
              </a:spcBef>
              <a:spcAft>
                <a:spcPts val="0"/>
              </a:spcAft>
              <a:buSzPts val="2400"/>
              <a:buChar char="•"/>
            </a:pPr>
            <a:r>
              <a:rPr lang="ja-JP"/>
              <a:t>東京都立高等学校司書会ラーニングスキルガイドプロジェクトチーム編著「探究に役立つ！学校司書と学ぶレポート・論文作成ガイド」（ぺりかん社・2019）</a:t>
            </a:r>
            <a:endParaRPr/>
          </a:p>
          <a:p>
            <a:pPr marL="228600" lvl="0" indent="-228600" algn="l" rtl="0">
              <a:lnSpc>
                <a:spcPct val="114000"/>
              </a:lnSpc>
              <a:spcBef>
                <a:spcPts val="1000"/>
              </a:spcBef>
              <a:spcAft>
                <a:spcPts val="0"/>
              </a:spcAft>
              <a:buSzPts val="2400"/>
              <a:buChar char="•"/>
            </a:pPr>
            <a:r>
              <a:rPr lang="ja-JP"/>
              <a:t>桑田てるみ著「思考を深める探究学習」（全国学校図書館協議会・2016）</a:t>
            </a:r>
            <a:endParaRPr/>
          </a:p>
          <a:p>
            <a:pPr marL="228600" lvl="0" indent="-228600" algn="l" rtl="0">
              <a:lnSpc>
                <a:spcPct val="114000"/>
              </a:lnSpc>
              <a:spcBef>
                <a:spcPts val="1000"/>
              </a:spcBef>
              <a:spcAft>
                <a:spcPts val="0"/>
              </a:spcAft>
              <a:buSzPts val="2400"/>
              <a:buChar char="•"/>
            </a:pPr>
            <a:r>
              <a:rPr lang="ja-JP"/>
              <a:t>がもうりょうた著「探究実践ガイドブック」（七猫社・2018）</a:t>
            </a:r>
            <a:endParaRPr/>
          </a:p>
          <a:p>
            <a:pPr marL="228600" lvl="0" indent="-228600" algn="l" rtl="0">
              <a:lnSpc>
                <a:spcPct val="114000"/>
              </a:lnSpc>
              <a:spcBef>
                <a:spcPts val="1000"/>
              </a:spcBef>
              <a:spcAft>
                <a:spcPts val="0"/>
              </a:spcAft>
              <a:buSzPts val="2400"/>
              <a:buChar char="•"/>
            </a:pPr>
            <a:r>
              <a:rPr lang="ja-JP"/>
              <a:t>喜多あおい著「必要な情報を手に入れるプロのコツ」（祥伝社黄金文庫・</a:t>
            </a:r>
            <a:r>
              <a:rPr lang="ja-JP" sz="2000"/>
              <a:t>2018</a:t>
            </a:r>
            <a:r>
              <a:rPr lang="ja-JP"/>
              <a:t>）</a:t>
            </a:r>
            <a:endParaRPr/>
          </a:p>
          <a:p>
            <a:pPr marL="228600" lvl="0" indent="-228600" algn="l" rtl="0">
              <a:lnSpc>
                <a:spcPct val="114000"/>
              </a:lnSpc>
              <a:spcBef>
                <a:spcPts val="1000"/>
              </a:spcBef>
              <a:spcAft>
                <a:spcPts val="0"/>
              </a:spcAft>
              <a:buSzPts val="2400"/>
              <a:buChar char="•"/>
            </a:pPr>
            <a:r>
              <a:rPr lang="ja-JP"/>
              <a:t>梅澤貴典:中央大学附属図書館司書「在宅で学ぶ高校生のための探究的学習法＆図書館リモート活用法pdf」</a:t>
            </a:r>
            <a:endParaRPr/>
          </a:p>
          <a:p>
            <a:pPr marL="228600" lvl="0" indent="-76200" algn="l" rtl="0">
              <a:lnSpc>
                <a:spcPct val="114000"/>
              </a:lnSpc>
              <a:spcBef>
                <a:spcPts val="1000"/>
              </a:spcBef>
              <a:spcAft>
                <a:spcPts val="0"/>
              </a:spcAft>
              <a:buSzPts val="2400"/>
              <a:buNone/>
            </a:pPr>
            <a:endParaRPr/>
          </a:p>
          <a:p>
            <a:pPr marL="228600" lvl="0" indent="-76200" algn="l" rtl="0">
              <a:lnSpc>
                <a:spcPct val="114000"/>
              </a:lnSpc>
              <a:spcBef>
                <a:spcPts val="1000"/>
              </a:spcBef>
              <a:spcAft>
                <a:spcPts val="0"/>
              </a:spcAft>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458694" y="365760"/>
            <a:ext cx="10895106"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200"/>
              <a:buFont typeface="Meiryo"/>
              <a:buNone/>
            </a:pPr>
            <a:r>
              <a:rPr lang="ja-JP" sz="4400" b="1"/>
              <a:t>Ⅰ、探究のプロセス再確認</a:t>
            </a:r>
            <a:endParaRPr sz="4400" b="1"/>
          </a:p>
        </p:txBody>
      </p:sp>
      <p:sp>
        <p:nvSpPr>
          <p:cNvPr id="103" name="Google Shape;103;p15"/>
          <p:cNvSpPr txBox="1">
            <a:spLocks noGrp="1"/>
          </p:cNvSpPr>
          <p:nvPr>
            <p:ph type="body" idx="1"/>
          </p:nvPr>
        </p:nvSpPr>
        <p:spPr>
          <a:xfrm>
            <a:off x="458694" y="1505244"/>
            <a:ext cx="11274612" cy="4639970"/>
          </a:xfrm>
          <a:prstGeom prst="rect">
            <a:avLst/>
          </a:prstGeom>
          <a:noFill/>
          <a:ln>
            <a:noFill/>
          </a:ln>
        </p:spPr>
        <p:txBody>
          <a:bodyPr spcFirstLastPara="1" wrap="square" lIns="109725" tIns="109725" rIns="109725" bIns="91425" anchor="t" anchorCtr="0">
            <a:noAutofit/>
          </a:bodyPr>
          <a:lstStyle/>
          <a:p>
            <a:pPr marL="228600" lvl="0" indent="-228600" algn="l" rtl="0">
              <a:lnSpc>
                <a:spcPct val="114000"/>
              </a:lnSpc>
              <a:spcBef>
                <a:spcPts val="0"/>
              </a:spcBef>
              <a:spcAft>
                <a:spcPts val="0"/>
              </a:spcAft>
              <a:buSzPts val="3200"/>
              <a:buChar char="•"/>
            </a:pPr>
            <a:r>
              <a:rPr lang="ja-JP" sz="3200" b="1">
                <a:latin typeface="Arial"/>
                <a:ea typeface="Arial"/>
                <a:cs typeface="Arial"/>
                <a:sym typeface="Arial"/>
              </a:rPr>
              <a:t>６ステップ</a:t>
            </a:r>
            <a:endParaRPr/>
          </a:p>
        </p:txBody>
      </p:sp>
      <p:sp>
        <p:nvSpPr>
          <p:cNvPr id="104" name="Google Shape;104;p15"/>
          <p:cNvSpPr/>
          <p:nvPr/>
        </p:nvSpPr>
        <p:spPr>
          <a:xfrm>
            <a:off x="5220375" y="2499666"/>
            <a:ext cx="2461846" cy="132556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chemeClr val="dk1"/>
                </a:solidFill>
                <a:latin typeface="Arial"/>
                <a:ea typeface="Arial"/>
                <a:cs typeface="Arial"/>
                <a:sym typeface="Arial"/>
              </a:rPr>
              <a:t>問いの生成</a:t>
            </a:r>
            <a:endParaRPr sz="1400" b="0" i="0" u="none" strike="noStrike" cap="none">
              <a:solidFill>
                <a:srgbClr val="000000"/>
              </a:solidFill>
              <a:latin typeface="Arial"/>
              <a:ea typeface="Arial"/>
              <a:cs typeface="Arial"/>
              <a:sym typeface="Arial"/>
            </a:endParaRPr>
          </a:p>
        </p:txBody>
      </p:sp>
      <p:sp>
        <p:nvSpPr>
          <p:cNvPr id="105" name="Google Shape;105;p15"/>
          <p:cNvSpPr/>
          <p:nvPr/>
        </p:nvSpPr>
        <p:spPr>
          <a:xfrm>
            <a:off x="8350399" y="3234734"/>
            <a:ext cx="2461846" cy="1325563"/>
          </a:xfrm>
          <a:prstGeom prst="ellipse">
            <a:avLst/>
          </a:prstGeom>
          <a:solidFill>
            <a:srgbClr val="FFFF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chemeClr val="dk1"/>
                </a:solidFill>
                <a:latin typeface="Arial"/>
                <a:ea typeface="Arial"/>
                <a:cs typeface="Arial"/>
                <a:sym typeface="Arial"/>
              </a:rPr>
              <a:t>情報収集</a:t>
            </a:r>
            <a:endParaRPr sz="1400" b="0" i="0" u="none" strike="noStrike" cap="none">
              <a:solidFill>
                <a:srgbClr val="000000"/>
              </a:solidFill>
              <a:latin typeface="Arial"/>
              <a:ea typeface="Arial"/>
              <a:cs typeface="Arial"/>
              <a:sym typeface="Arial"/>
            </a:endParaRPr>
          </a:p>
        </p:txBody>
      </p:sp>
      <p:sp>
        <p:nvSpPr>
          <p:cNvPr id="106" name="Google Shape;106;p15"/>
          <p:cNvSpPr/>
          <p:nvPr/>
        </p:nvSpPr>
        <p:spPr>
          <a:xfrm>
            <a:off x="6943081" y="4587089"/>
            <a:ext cx="2653548" cy="132556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chemeClr val="dk1"/>
                </a:solidFill>
                <a:latin typeface="Arial"/>
                <a:ea typeface="Arial"/>
                <a:cs typeface="Arial"/>
                <a:sym typeface="Arial"/>
              </a:rPr>
              <a:t>情報の整理・分析</a:t>
            </a:r>
            <a:endParaRPr sz="1400" b="0" i="0" u="none" strike="noStrike" cap="none">
              <a:solidFill>
                <a:srgbClr val="000000"/>
              </a:solidFill>
              <a:latin typeface="Arial"/>
              <a:ea typeface="Arial"/>
              <a:cs typeface="Arial"/>
              <a:sym typeface="Arial"/>
            </a:endParaRPr>
          </a:p>
        </p:txBody>
      </p:sp>
      <p:sp>
        <p:nvSpPr>
          <p:cNvPr id="107" name="Google Shape;107;p15"/>
          <p:cNvSpPr/>
          <p:nvPr/>
        </p:nvSpPr>
        <p:spPr>
          <a:xfrm>
            <a:off x="3989452" y="4726612"/>
            <a:ext cx="2461846" cy="132556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chemeClr val="dk1"/>
                </a:solidFill>
                <a:latin typeface="Arial"/>
                <a:ea typeface="Arial"/>
                <a:cs typeface="Arial"/>
                <a:sym typeface="Arial"/>
              </a:rPr>
              <a:t>表現・伝達</a:t>
            </a:r>
            <a:endParaRPr sz="1400" b="0" i="0" u="none" strike="noStrike" cap="none">
              <a:solidFill>
                <a:srgbClr val="000000"/>
              </a:solidFill>
              <a:latin typeface="Arial"/>
              <a:ea typeface="Arial"/>
              <a:cs typeface="Arial"/>
              <a:sym typeface="Arial"/>
            </a:endParaRPr>
          </a:p>
        </p:txBody>
      </p:sp>
      <p:sp>
        <p:nvSpPr>
          <p:cNvPr id="108" name="Google Shape;108;p15"/>
          <p:cNvSpPr/>
          <p:nvPr/>
        </p:nvSpPr>
        <p:spPr>
          <a:xfrm>
            <a:off x="2680411" y="3358863"/>
            <a:ext cx="2461846" cy="1325563"/>
          </a:xfrm>
          <a:prstGeom prst="ellipse">
            <a:avLst/>
          </a:prstGeom>
          <a:solidFill>
            <a:srgbClr val="FFE599"/>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chemeClr val="dk1"/>
                </a:solidFill>
                <a:latin typeface="Arial"/>
                <a:ea typeface="Arial"/>
                <a:cs typeface="Arial"/>
                <a:sym typeface="Arial"/>
              </a:rPr>
              <a:t>テーマ設定</a:t>
            </a:r>
            <a:endParaRPr sz="1400" b="0" i="0" u="none" strike="noStrike" cap="none">
              <a:solidFill>
                <a:srgbClr val="000000"/>
              </a:solidFill>
              <a:latin typeface="Arial"/>
              <a:ea typeface="Arial"/>
              <a:cs typeface="Arial"/>
              <a:sym typeface="Arial"/>
            </a:endParaRPr>
          </a:p>
        </p:txBody>
      </p:sp>
      <p:sp>
        <p:nvSpPr>
          <p:cNvPr id="109" name="Google Shape;109;p15"/>
          <p:cNvSpPr/>
          <p:nvPr/>
        </p:nvSpPr>
        <p:spPr>
          <a:xfrm>
            <a:off x="7471400" y="1316433"/>
            <a:ext cx="2461846" cy="132556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chemeClr val="dk1"/>
                </a:solidFill>
                <a:latin typeface="Arial"/>
                <a:ea typeface="Arial"/>
                <a:cs typeface="Arial"/>
                <a:sym typeface="Arial"/>
              </a:rPr>
              <a:t>新たな問いへ</a:t>
            </a:r>
            <a:endParaRPr sz="1400" b="0" i="0" u="none" strike="noStrike" cap="none">
              <a:solidFill>
                <a:srgbClr val="000000"/>
              </a:solidFill>
              <a:latin typeface="Arial"/>
              <a:ea typeface="Arial"/>
              <a:cs typeface="Arial"/>
              <a:sym typeface="Arial"/>
            </a:endParaRPr>
          </a:p>
        </p:txBody>
      </p:sp>
      <p:sp>
        <p:nvSpPr>
          <p:cNvPr id="110" name="Google Shape;110;p15"/>
          <p:cNvSpPr/>
          <p:nvPr/>
        </p:nvSpPr>
        <p:spPr>
          <a:xfrm>
            <a:off x="556730" y="4326069"/>
            <a:ext cx="2461846" cy="1325563"/>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ja-JP" sz="3000" b="1" i="0" u="none" strike="noStrike" cap="none">
                <a:solidFill>
                  <a:schemeClr val="dk1"/>
                </a:solidFill>
                <a:latin typeface="Arial"/>
                <a:ea typeface="Arial"/>
                <a:cs typeface="Arial"/>
                <a:sym typeface="Arial"/>
              </a:rPr>
              <a:t>振り返り・発見</a:t>
            </a:r>
            <a:endParaRPr sz="1400" b="0" i="0" u="none" strike="noStrike" cap="none">
              <a:solidFill>
                <a:srgbClr val="000000"/>
              </a:solidFill>
              <a:latin typeface="Arial"/>
              <a:ea typeface="Arial"/>
              <a:cs typeface="Arial"/>
              <a:sym typeface="Arial"/>
            </a:endParaRPr>
          </a:p>
        </p:txBody>
      </p:sp>
      <p:sp>
        <p:nvSpPr>
          <p:cNvPr id="111" name="Google Shape;111;p15"/>
          <p:cNvSpPr/>
          <p:nvPr/>
        </p:nvSpPr>
        <p:spPr>
          <a:xfrm rot="-1274507">
            <a:off x="3889022" y="2523337"/>
            <a:ext cx="1824900" cy="559953"/>
          </a:xfrm>
          <a:prstGeom prst="curvedDownArrow">
            <a:avLst>
              <a:gd name="adj1" fmla="val 21825"/>
              <a:gd name="adj2" fmla="val 72127"/>
              <a:gd name="adj3" fmla="val 43687"/>
            </a:avLst>
          </a:prstGeom>
          <a:solidFill>
            <a:schemeClr val="accent1"/>
          </a:solidFill>
          <a:ln w="12700" cap="flat" cmpd="sng">
            <a:solidFill>
              <a:srgbClr val="5560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112" name="Google Shape;112;p15"/>
          <p:cNvSpPr/>
          <p:nvPr/>
        </p:nvSpPr>
        <p:spPr>
          <a:xfrm rot="1143287">
            <a:off x="7501703" y="2716530"/>
            <a:ext cx="1824900" cy="559953"/>
          </a:xfrm>
          <a:prstGeom prst="curvedDownArrow">
            <a:avLst>
              <a:gd name="adj1" fmla="val 21825"/>
              <a:gd name="adj2" fmla="val 72127"/>
              <a:gd name="adj3" fmla="val 43687"/>
            </a:avLst>
          </a:prstGeom>
          <a:solidFill>
            <a:schemeClr val="accent1"/>
          </a:solidFill>
          <a:ln w="12700" cap="flat" cmpd="sng">
            <a:solidFill>
              <a:srgbClr val="5560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113" name="Google Shape;113;p15"/>
          <p:cNvSpPr/>
          <p:nvPr/>
        </p:nvSpPr>
        <p:spPr>
          <a:xfrm rot="10800000">
            <a:off x="5857321" y="5741381"/>
            <a:ext cx="1824900" cy="559953"/>
          </a:xfrm>
          <a:prstGeom prst="curvedDownArrow">
            <a:avLst>
              <a:gd name="adj1" fmla="val 21825"/>
              <a:gd name="adj2" fmla="val 72127"/>
              <a:gd name="adj3" fmla="val 43687"/>
            </a:avLst>
          </a:prstGeom>
          <a:solidFill>
            <a:schemeClr val="accent1"/>
          </a:solidFill>
          <a:ln w="12700" cap="flat" cmpd="sng">
            <a:solidFill>
              <a:srgbClr val="5560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114" name="Google Shape;114;p15"/>
          <p:cNvSpPr/>
          <p:nvPr/>
        </p:nvSpPr>
        <p:spPr>
          <a:xfrm rot="7878189">
            <a:off x="9087214" y="4822466"/>
            <a:ext cx="1824900" cy="559953"/>
          </a:xfrm>
          <a:prstGeom prst="curvedDownArrow">
            <a:avLst>
              <a:gd name="adj1" fmla="val 21825"/>
              <a:gd name="adj2" fmla="val 72127"/>
              <a:gd name="adj3" fmla="val 43687"/>
            </a:avLst>
          </a:prstGeom>
          <a:solidFill>
            <a:schemeClr val="accent1"/>
          </a:solidFill>
          <a:ln w="12700" cap="flat" cmpd="sng">
            <a:solidFill>
              <a:srgbClr val="5560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115" name="Google Shape;115;p15"/>
          <p:cNvSpPr/>
          <p:nvPr/>
        </p:nvSpPr>
        <p:spPr>
          <a:xfrm rot="-10005750">
            <a:off x="2352018" y="5434555"/>
            <a:ext cx="1824900" cy="559953"/>
          </a:xfrm>
          <a:prstGeom prst="curvedDownArrow">
            <a:avLst>
              <a:gd name="adj1" fmla="val 21825"/>
              <a:gd name="adj2" fmla="val 72127"/>
              <a:gd name="adj3" fmla="val 43687"/>
            </a:avLst>
          </a:prstGeom>
          <a:solidFill>
            <a:schemeClr val="accent1"/>
          </a:solidFill>
          <a:ln w="12700" cap="flat" cmpd="sng">
            <a:solidFill>
              <a:srgbClr val="5560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
        <p:nvSpPr>
          <p:cNvPr id="116" name="Google Shape;116;p15"/>
          <p:cNvSpPr/>
          <p:nvPr/>
        </p:nvSpPr>
        <p:spPr>
          <a:xfrm rot="-1274507">
            <a:off x="834301" y="2089963"/>
            <a:ext cx="7272576" cy="980425"/>
          </a:xfrm>
          <a:prstGeom prst="curvedDownArrow">
            <a:avLst>
              <a:gd name="adj1" fmla="val 21825"/>
              <a:gd name="adj2" fmla="val 72127"/>
              <a:gd name="adj3" fmla="val 43687"/>
            </a:avLst>
          </a:prstGeom>
          <a:solidFill>
            <a:schemeClr val="accent1"/>
          </a:solidFill>
          <a:ln w="12700" cap="flat" cmpd="sng">
            <a:solidFill>
              <a:srgbClr val="5560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eiryo"/>
              <a:ea typeface="Meiryo"/>
              <a:cs typeface="Meiryo"/>
              <a:sym typeface="Meiry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365250" y="805775"/>
            <a:ext cx="11461500" cy="685500"/>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800"/>
              <a:buFont typeface="Arial"/>
              <a:buNone/>
            </a:pPr>
            <a:r>
              <a:rPr lang="ja-JP" sz="4400" b="1"/>
              <a:t>テーマ設定　　情報収集までは行きつ戻りつ</a:t>
            </a:r>
            <a:endParaRPr sz="4400" b="1"/>
          </a:p>
        </p:txBody>
      </p:sp>
      <p:sp>
        <p:nvSpPr>
          <p:cNvPr id="122" name="Google Shape;122;p16"/>
          <p:cNvSpPr txBox="1"/>
          <p:nvPr/>
        </p:nvSpPr>
        <p:spPr>
          <a:xfrm>
            <a:off x="284775" y="2256175"/>
            <a:ext cx="11461500" cy="3213900"/>
          </a:xfrm>
          <a:prstGeom prst="rect">
            <a:avLst/>
          </a:prstGeom>
          <a:noFill/>
          <a:ln>
            <a:noFill/>
          </a:ln>
        </p:spPr>
        <p:txBody>
          <a:bodyPr spcFirstLastPara="1" wrap="square" lIns="91425" tIns="91425" rIns="91425" bIns="91425" anchor="t" anchorCtr="0">
            <a:spAutoFit/>
          </a:bodyPr>
          <a:lstStyle/>
          <a:p>
            <a:pPr marL="457200" lvl="0" indent="0" algn="l" rtl="0">
              <a:lnSpc>
                <a:spcPct val="114000"/>
              </a:lnSpc>
              <a:spcBef>
                <a:spcPts val="0"/>
              </a:spcBef>
              <a:spcAft>
                <a:spcPts val="0"/>
              </a:spcAft>
              <a:buNone/>
            </a:pPr>
            <a:r>
              <a:rPr lang="ja-JP" sz="6000" b="1">
                <a:solidFill>
                  <a:schemeClr val="dk1"/>
                </a:solidFill>
                <a:latin typeface="Meiryo"/>
                <a:ea typeface="Meiryo"/>
                <a:cs typeface="Meiryo"/>
                <a:sym typeface="Meiryo"/>
              </a:rPr>
              <a:t>情報収集は、自らの研究テーマを設定するときから始まっている。（周辺知識を見つける）</a:t>
            </a:r>
            <a:endParaRPr sz="6000" b="1">
              <a:solidFill>
                <a:schemeClr val="dk1"/>
              </a:solidFill>
              <a:latin typeface="Meiryo"/>
              <a:ea typeface="Meiryo"/>
              <a:cs typeface="Meiryo"/>
              <a:sym typeface="Meiryo"/>
            </a:endParaRPr>
          </a:p>
        </p:txBody>
      </p:sp>
      <p:sp>
        <p:nvSpPr>
          <p:cNvPr id="123" name="Google Shape;123;p16"/>
          <p:cNvSpPr/>
          <p:nvPr/>
        </p:nvSpPr>
        <p:spPr>
          <a:xfrm>
            <a:off x="3384225" y="951575"/>
            <a:ext cx="823800" cy="393900"/>
          </a:xfrm>
          <a:prstGeom prst="lef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458700" y="895304"/>
            <a:ext cx="10895100" cy="796200"/>
          </a:xfrm>
          <a:prstGeom prst="rect">
            <a:avLst/>
          </a:prstGeom>
        </p:spPr>
        <p:txBody>
          <a:bodyPr spcFirstLastPara="1" wrap="square" lIns="109725" tIns="109725" rIns="109725" bIns="91425" anchor="ctr" anchorCtr="0">
            <a:noAutofit/>
          </a:bodyPr>
          <a:lstStyle/>
          <a:p>
            <a:pPr marL="0" lvl="0" indent="0" algn="l" rtl="0">
              <a:spcBef>
                <a:spcPts val="0"/>
              </a:spcBef>
              <a:spcAft>
                <a:spcPts val="0"/>
              </a:spcAft>
              <a:buClr>
                <a:schemeClr val="dk1"/>
              </a:buClr>
              <a:buSzPts val="4800"/>
              <a:buFont typeface="Arial"/>
              <a:buNone/>
            </a:pPr>
            <a:r>
              <a:rPr lang="ja-JP" sz="4400" b="1">
                <a:latin typeface="Arial"/>
                <a:ea typeface="Arial"/>
                <a:cs typeface="Arial"/>
                <a:sym typeface="Arial"/>
              </a:rPr>
              <a:t>図書館（メディアセンター）を使って探究テーマに必要なピースを集め、構築する。</a:t>
            </a:r>
            <a:r>
              <a:rPr lang="ja-JP" sz="2800" b="1">
                <a:latin typeface="Arial"/>
                <a:ea typeface="Arial"/>
                <a:cs typeface="Arial"/>
                <a:sym typeface="Arial"/>
              </a:rPr>
              <a:t/>
            </a:r>
            <a:br>
              <a:rPr lang="ja-JP" sz="2800" b="1">
                <a:latin typeface="Arial"/>
                <a:ea typeface="Arial"/>
                <a:cs typeface="Arial"/>
                <a:sym typeface="Arial"/>
              </a:rPr>
            </a:br>
            <a:r>
              <a:rPr lang="ja-JP" sz="4800" b="1">
                <a:latin typeface="Arial"/>
                <a:ea typeface="Arial"/>
                <a:cs typeface="Arial"/>
                <a:sym typeface="Arial"/>
              </a:rPr>
              <a:t>　　　　　　　　　</a:t>
            </a:r>
            <a:r>
              <a:rPr lang="ja-JP" sz="3200" b="1">
                <a:latin typeface="Arial"/>
                <a:ea typeface="Arial"/>
                <a:cs typeface="Arial"/>
                <a:sym typeface="Arial"/>
              </a:rPr>
              <a:t>～巨人の肩の上に乗る～</a:t>
            </a:r>
            <a:endParaRPr/>
          </a:p>
        </p:txBody>
      </p:sp>
      <p:sp>
        <p:nvSpPr>
          <p:cNvPr id="129" name="Google Shape;129;p17"/>
          <p:cNvSpPr txBox="1">
            <a:spLocks noGrp="1"/>
          </p:cNvSpPr>
          <p:nvPr>
            <p:ph type="body" idx="1"/>
          </p:nvPr>
        </p:nvSpPr>
        <p:spPr>
          <a:xfrm>
            <a:off x="458700" y="2811250"/>
            <a:ext cx="11274600" cy="3333900"/>
          </a:xfrm>
          <a:prstGeom prst="rect">
            <a:avLst/>
          </a:prstGeom>
        </p:spPr>
        <p:txBody>
          <a:bodyPr spcFirstLastPara="1" wrap="square" lIns="109725" tIns="109725" rIns="109725" bIns="91425" anchor="t" anchorCtr="0">
            <a:noAutofit/>
          </a:bodyPr>
          <a:lstStyle/>
          <a:p>
            <a:pPr marL="228600" lvl="0" indent="-381000" algn="l" rtl="0">
              <a:spcBef>
                <a:spcPts val="1000"/>
              </a:spcBef>
              <a:spcAft>
                <a:spcPts val="0"/>
              </a:spcAft>
              <a:buSzPts val="4800"/>
              <a:buChar char="•"/>
            </a:pPr>
            <a:r>
              <a:rPr lang="ja-JP" sz="4800" b="1"/>
              <a:t>自分の中に眠っている「</a:t>
            </a:r>
            <a:r>
              <a:rPr lang="ja-JP" sz="4800" b="1">
                <a:solidFill>
                  <a:srgbClr val="FF0000"/>
                </a:solidFill>
              </a:rPr>
              <a:t>興味・関心</a:t>
            </a:r>
            <a:r>
              <a:rPr lang="ja-JP" sz="4800" b="1"/>
              <a:t>」を引き出す　　　　　</a:t>
            </a:r>
            <a:endParaRPr sz="4800" b="1"/>
          </a:p>
          <a:p>
            <a:pPr marL="228600" lvl="0" indent="-381000" algn="l" rtl="0">
              <a:spcBef>
                <a:spcPts val="1000"/>
              </a:spcBef>
              <a:spcAft>
                <a:spcPts val="0"/>
              </a:spcAft>
              <a:buSzPts val="4800"/>
              <a:buChar char="•"/>
            </a:pPr>
            <a:r>
              <a:rPr lang="ja-JP" sz="4800" b="1"/>
              <a:t>　　</a:t>
            </a:r>
            <a:r>
              <a:rPr lang="ja-JP" sz="7200" b="1"/>
              <a:t>『</a:t>
            </a:r>
            <a:r>
              <a:rPr lang="ja-JP" sz="7200" b="1">
                <a:solidFill>
                  <a:srgbClr val="FF0000"/>
                </a:solidFill>
              </a:rPr>
              <a:t>起爆剤</a:t>
            </a:r>
            <a:r>
              <a:rPr lang="ja-JP" sz="7200" b="1"/>
              <a:t>』</a:t>
            </a:r>
            <a:r>
              <a:rPr lang="ja-JP" sz="4800" b="1"/>
              <a:t>となる。</a:t>
            </a:r>
            <a:endParaRPr sz="4800" b="1"/>
          </a:p>
        </p:txBody>
      </p:sp>
      <p:pic>
        <p:nvPicPr>
          <p:cNvPr id="130" name="Google Shape;130;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793406" y="3663125"/>
            <a:ext cx="2560399" cy="2482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476594" y="115085"/>
            <a:ext cx="10895100" cy="1325700"/>
          </a:xfrm>
          <a:prstGeom prst="rect">
            <a:avLst/>
          </a:prstGeom>
        </p:spPr>
        <p:txBody>
          <a:bodyPr spcFirstLastPara="1" wrap="square" lIns="109725" tIns="109725" rIns="109725" bIns="91425" anchor="ctr" anchorCtr="0">
            <a:noAutofit/>
          </a:bodyPr>
          <a:lstStyle/>
          <a:p>
            <a:pPr marL="0" lvl="0" indent="0" algn="l" rtl="0">
              <a:spcBef>
                <a:spcPts val="0"/>
              </a:spcBef>
              <a:spcAft>
                <a:spcPts val="0"/>
              </a:spcAft>
              <a:buNone/>
            </a:pPr>
            <a:r>
              <a:rPr lang="ja-JP" sz="4400" b="1"/>
              <a:t>Ⅱ、情報の種類</a:t>
            </a:r>
            <a:endParaRPr sz="4400" b="1"/>
          </a:p>
        </p:txBody>
      </p:sp>
      <p:sp>
        <p:nvSpPr>
          <p:cNvPr id="136" name="Google Shape;136;p18"/>
          <p:cNvSpPr txBox="1">
            <a:spLocks noGrp="1"/>
          </p:cNvSpPr>
          <p:nvPr>
            <p:ph type="body" idx="1"/>
          </p:nvPr>
        </p:nvSpPr>
        <p:spPr>
          <a:xfrm>
            <a:off x="0" y="1279600"/>
            <a:ext cx="12192000" cy="5578500"/>
          </a:xfrm>
          <a:prstGeom prst="rect">
            <a:avLst/>
          </a:prstGeom>
        </p:spPr>
        <p:txBody>
          <a:bodyPr spcFirstLastPara="1" wrap="square" lIns="109725" tIns="109725" rIns="109725" bIns="91425" anchor="t" anchorCtr="0">
            <a:noAutofit/>
          </a:bodyPr>
          <a:lstStyle/>
          <a:p>
            <a:pPr marL="228600" lvl="0" indent="-457200" algn="l" rtl="0">
              <a:spcBef>
                <a:spcPts val="1000"/>
              </a:spcBef>
              <a:spcAft>
                <a:spcPts val="0"/>
              </a:spcAft>
              <a:buSzPts val="6000"/>
              <a:buChar char="•"/>
            </a:pPr>
            <a:r>
              <a:rPr lang="ja-JP" sz="6000" b="1"/>
              <a:t>本・雑誌・新聞・学術論文・パンフレット・リーフレット・WEBサイト・映像（ドキュメンタリー</a:t>
            </a:r>
            <a:endParaRPr sz="6000" b="1"/>
          </a:p>
          <a:p>
            <a:pPr marL="228600" lvl="0" indent="-457200" algn="l" rtl="0">
              <a:spcBef>
                <a:spcPts val="1000"/>
              </a:spcBef>
              <a:spcAft>
                <a:spcPts val="0"/>
              </a:spcAft>
              <a:buSzPts val="6000"/>
              <a:buChar char="•"/>
            </a:pPr>
            <a:r>
              <a:rPr lang="ja-JP" sz="6000" b="1"/>
              <a:t>番組）・有識者の講演・フィールド調査・実験</a:t>
            </a:r>
            <a:endParaRPr sz="6000" b="1"/>
          </a:p>
          <a:p>
            <a:pPr marL="0" lvl="0" indent="0" algn="l" rtl="0">
              <a:spcBef>
                <a:spcPts val="1000"/>
              </a:spcBef>
              <a:spcAft>
                <a:spcPts val="0"/>
              </a:spcAft>
              <a:buNone/>
            </a:pPr>
            <a:endParaRPr sz="60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3262776" y="-3867"/>
            <a:ext cx="10895106"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200"/>
              <a:buFont typeface="Arial"/>
              <a:buNone/>
            </a:pPr>
            <a:r>
              <a:rPr lang="ja-JP" b="1">
                <a:latin typeface="Arial"/>
                <a:ea typeface="Arial"/>
                <a:cs typeface="Arial"/>
                <a:sym typeface="Arial"/>
              </a:rPr>
              <a:t>Ⅲ、情報収集スキル①</a:t>
            </a:r>
            <a:endParaRPr/>
          </a:p>
        </p:txBody>
      </p:sp>
      <p:pic>
        <p:nvPicPr>
          <p:cNvPr id="142" name="Google Shape;142;p19" descr="屋内, 座る, 本, テーブル が含まれている画像&#10;&#10;自動的に生成された説明"/>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t="13025" b="16296"/>
          <a:stretch/>
        </p:blipFill>
        <p:spPr>
          <a:xfrm rot="5400000">
            <a:off x="-2092571" y="2092567"/>
            <a:ext cx="6858004" cy="2672862"/>
          </a:xfrm>
          <a:prstGeom prst="rect">
            <a:avLst/>
          </a:prstGeom>
          <a:noFill/>
          <a:ln>
            <a:noFill/>
          </a:ln>
        </p:spPr>
      </p:pic>
      <p:sp>
        <p:nvSpPr>
          <p:cNvPr id="143" name="Google Shape;143;p19"/>
          <p:cNvSpPr txBox="1">
            <a:spLocks noGrp="1"/>
          </p:cNvSpPr>
          <p:nvPr>
            <p:ph type="body" idx="2"/>
          </p:nvPr>
        </p:nvSpPr>
        <p:spPr>
          <a:xfrm>
            <a:off x="2897945" y="1321696"/>
            <a:ext cx="9087729" cy="5325288"/>
          </a:xfrm>
          <a:prstGeom prst="rect">
            <a:avLst/>
          </a:prstGeom>
          <a:noFill/>
          <a:ln>
            <a:noFill/>
          </a:ln>
        </p:spPr>
        <p:txBody>
          <a:bodyPr spcFirstLastPara="1" wrap="square" lIns="109725" tIns="109725" rIns="109725" bIns="91425" anchor="t" anchorCtr="0">
            <a:noAutofit/>
          </a:bodyPr>
          <a:lstStyle/>
          <a:p>
            <a:pPr marL="228600" lvl="0" indent="-228600" algn="l" rtl="0">
              <a:lnSpc>
                <a:spcPct val="114000"/>
              </a:lnSpc>
              <a:spcBef>
                <a:spcPts val="0"/>
              </a:spcBef>
              <a:spcAft>
                <a:spcPts val="0"/>
              </a:spcAft>
              <a:buSzPts val="3200"/>
              <a:buChar char="•"/>
            </a:pPr>
            <a:r>
              <a:rPr lang="ja-JP" sz="3200" b="1">
                <a:latin typeface="Arial"/>
                <a:ea typeface="Arial"/>
                <a:cs typeface="Arial"/>
                <a:sym typeface="Arial"/>
              </a:rPr>
              <a:t>①-1：日本十進分類法（NDC）を理解する。</a:t>
            </a:r>
            <a:endParaRPr sz="1200" b="1">
              <a:latin typeface="Arial"/>
              <a:ea typeface="Arial"/>
              <a:cs typeface="Arial"/>
              <a:sym typeface="Arial"/>
            </a:endParaRPr>
          </a:p>
          <a:p>
            <a:pPr marL="228600" lvl="0" indent="-228600" algn="l" rtl="0">
              <a:lnSpc>
                <a:spcPct val="114000"/>
              </a:lnSpc>
              <a:spcBef>
                <a:spcPts val="1000"/>
              </a:spcBef>
              <a:spcAft>
                <a:spcPts val="0"/>
              </a:spcAft>
              <a:buSzPts val="1600"/>
              <a:buChar char="•"/>
            </a:pPr>
            <a:r>
              <a:rPr lang="ja-JP" sz="2000" b="1">
                <a:latin typeface="Arial"/>
                <a:ea typeface="Arial"/>
                <a:cs typeface="Arial"/>
                <a:sym typeface="Arial"/>
              </a:rPr>
              <a:t>①類目表（１次）　　　　②綱目表（２次）　　　　　③要目表（3次）</a:t>
            </a:r>
            <a:r>
              <a:rPr lang="ja-JP" sz="1900" b="1">
                <a:latin typeface="Arial"/>
                <a:ea typeface="Arial"/>
                <a:cs typeface="Arial"/>
                <a:sym typeface="Arial"/>
              </a:rPr>
              <a:t>　</a:t>
            </a:r>
            <a:endParaRPr sz="1900" b="1">
              <a:latin typeface="Arial"/>
              <a:ea typeface="Arial"/>
              <a:cs typeface="Arial"/>
              <a:sym typeface="Arial"/>
            </a:endParaRPr>
          </a:p>
          <a:p>
            <a:pPr marL="0" lvl="0" indent="0" algn="l" rtl="0">
              <a:lnSpc>
                <a:spcPct val="114000"/>
              </a:lnSpc>
              <a:spcBef>
                <a:spcPts val="1000"/>
              </a:spcBef>
              <a:spcAft>
                <a:spcPts val="0"/>
              </a:spcAft>
              <a:buSzPts val="3200"/>
              <a:buNone/>
            </a:pPr>
            <a:endParaRPr sz="3500" b="1">
              <a:latin typeface="Arial"/>
              <a:ea typeface="Arial"/>
              <a:cs typeface="Arial"/>
              <a:sym typeface="Arial"/>
            </a:endParaRPr>
          </a:p>
          <a:p>
            <a:pPr marL="0" lvl="0" indent="0" algn="l" rtl="0">
              <a:lnSpc>
                <a:spcPct val="114000"/>
              </a:lnSpc>
              <a:spcBef>
                <a:spcPts val="1000"/>
              </a:spcBef>
              <a:spcAft>
                <a:spcPts val="0"/>
              </a:spcAft>
              <a:buSzPts val="3200"/>
              <a:buNone/>
            </a:pPr>
            <a:r>
              <a:rPr lang="ja-JP" sz="3200" b="1">
                <a:latin typeface="Arial"/>
                <a:ea typeface="Arial"/>
                <a:cs typeface="Arial"/>
                <a:sym typeface="Arial"/>
              </a:rPr>
              <a:t>　　　　　　　</a:t>
            </a:r>
            <a:endParaRPr sz="3200" b="1">
              <a:latin typeface="Arial"/>
              <a:ea typeface="Arial"/>
              <a:cs typeface="Arial"/>
              <a:sym typeface="Arial"/>
            </a:endParaRPr>
          </a:p>
          <a:p>
            <a:pPr marL="0" lvl="0" indent="0" algn="l" rtl="0">
              <a:lnSpc>
                <a:spcPct val="114000"/>
              </a:lnSpc>
              <a:spcBef>
                <a:spcPts val="1000"/>
              </a:spcBef>
              <a:spcAft>
                <a:spcPts val="0"/>
              </a:spcAft>
              <a:buSzPts val="3200"/>
              <a:buNone/>
            </a:pPr>
            <a:endParaRPr sz="3200" b="1">
              <a:latin typeface="Arial"/>
              <a:ea typeface="Arial"/>
              <a:cs typeface="Arial"/>
              <a:sym typeface="Arial"/>
            </a:endParaRPr>
          </a:p>
        </p:txBody>
      </p:sp>
      <p:graphicFrame>
        <p:nvGraphicFramePr>
          <p:cNvPr id="144" name="Google Shape;144;p19"/>
          <p:cNvGraphicFramePr/>
          <p:nvPr/>
        </p:nvGraphicFramePr>
        <p:xfrm>
          <a:off x="3342570" y="2521962"/>
          <a:ext cx="1850875" cy="3708500"/>
        </p:xfrm>
        <a:graphic>
          <a:graphicData uri="http://schemas.openxmlformats.org/drawingml/2006/table">
            <a:tbl>
              <a:tblPr firstRow="1" bandRow="1">
                <a:noFill/>
                <a:tableStyleId>{2B0A9BB9-B421-40DD-A9B4-F84E1A6EE8F4}</a:tableStyleId>
              </a:tblPr>
              <a:tblGrid>
                <a:gridCol w="1850875">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0　　総記</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1　　哲学</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2　　歴史</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3　社会科学</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highlight>
                            <a:srgbClr val="00FF00"/>
                          </a:highlight>
                          <a:latin typeface="Arial"/>
                          <a:ea typeface="Arial"/>
                          <a:cs typeface="Arial"/>
                          <a:sym typeface="Arial"/>
                        </a:rPr>
                        <a:t>4　自然科学　</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342900" marR="0" lvl="0" indent="-342900" algn="l" rtl="0">
                        <a:lnSpc>
                          <a:spcPct val="100000"/>
                        </a:lnSpc>
                        <a:spcBef>
                          <a:spcPts val="0"/>
                        </a:spcBef>
                        <a:spcAft>
                          <a:spcPts val="0"/>
                        </a:spcAft>
                        <a:buClr>
                          <a:schemeClr val="dk1"/>
                        </a:buClr>
                        <a:buSzPts val="1800"/>
                        <a:buFont typeface="Arial"/>
                        <a:buAutoNum type="arabicPlain" startAt="5"/>
                      </a:pPr>
                      <a:r>
                        <a:rPr lang="ja-JP" sz="1800" b="1" u="none" strike="noStrike" cap="none">
                          <a:latin typeface="Arial"/>
                          <a:ea typeface="Arial"/>
                          <a:cs typeface="Arial"/>
                          <a:sym typeface="Arial"/>
                        </a:rPr>
                        <a:t>技術・工学</a:t>
                      </a: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6　　産業</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7　　芸術</a:t>
                      </a:r>
                      <a:endParaRPr sz="1400" u="none" strike="noStrike" cap="none"/>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8　　言語</a:t>
                      </a:r>
                      <a:endParaRPr sz="1400" u="none" strike="noStrike" cap="none"/>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9　　文学</a:t>
                      </a:r>
                      <a:endParaRPr sz="1400" u="none" strike="noStrike" cap="none"/>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45" name="Google Shape;145;p19"/>
          <p:cNvGraphicFramePr/>
          <p:nvPr/>
        </p:nvGraphicFramePr>
        <p:xfrm>
          <a:off x="6219686" y="2512758"/>
          <a:ext cx="1996650" cy="3708500"/>
        </p:xfrm>
        <a:graphic>
          <a:graphicData uri="http://schemas.openxmlformats.org/drawingml/2006/table">
            <a:tbl>
              <a:tblPr firstRow="1" bandRow="1">
                <a:noFill/>
                <a:tableStyleId>{1A300AD5-F2C3-4A91-AA54-1CB38A5BA1B0}</a:tableStyleId>
              </a:tblPr>
              <a:tblGrid>
                <a:gridCol w="199665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u="none" strike="noStrike" cap="none">
                          <a:solidFill>
                            <a:schemeClr val="dk1"/>
                          </a:solidFill>
                        </a:rPr>
                        <a:t>40　自然科学</a:t>
                      </a:r>
                      <a:endParaRPr sz="180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t>41　　数学</a:t>
                      </a: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t>42　　物理</a:t>
                      </a: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t>43　　化学</a:t>
                      </a: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t>44天文学・宇宙</a:t>
                      </a: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t>45　地球科学</a:t>
                      </a: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highlight>
                            <a:srgbClr val="00FF00"/>
                          </a:highlight>
                        </a:rPr>
                        <a:t>46　生物科学</a:t>
                      </a:r>
                      <a:endParaRPr sz="1800" b="1" u="none" strike="noStrike" cap="none">
                        <a:highlight>
                          <a:srgbClr val="00FF00"/>
                        </a:highlight>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t>47　 植物学</a:t>
                      </a: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t>48　 動物学</a:t>
                      </a: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t>49  医学・薬学</a:t>
                      </a: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9"/>
                  </a:ext>
                </a:extLst>
              </a:tr>
            </a:tbl>
          </a:graphicData>
        </a:graphic>
      </p:graphicFrame>
      <p:cxnSp>
        <p:nvCxnSpPr>
          <p:cNvPr id="146" name="Google Shape;146;p19"/>
          <p:cNvCxnSpPr/>
          <p:nvPr/>
        </p:nvCxnSpPr>
        <p:spPr>
          <a:xfrm rot="10800000" flipH="1">
            <a:off x="5193457" y="2521962"/>
            <a:ext cx="1026229" cy="1480195"/>
          </a:xfrm>
          <a:prstGeom prst="straightConnector1">
            <a:avLst/>
          </a:prstGeom>
          <a:noFill/>
          <a:ln w="9525" cap="flat" cmpd="sng">
            <a:solidFill>
              <a:schemeClr val="dk1"/>
            </a:solidFill>
            <a:prstDash val="solid"/>
            <a:miter lim="800000"/>
            <a:headEnd type="none" w="sm" len="sm"/>
            <a:tailEnd type="none" w="sm" len="sm"/>
          </a:ln>
        </p:spPr>
      </p:cxnSp>
      <p:cxnSp>
        <p:nvCxnSpPr>
          <p:cNvPr id="147" name="Google Shape;147;p19"/>
          <p:cNvCxnSpPr/>
          <p:nvPr/>
        </p:nvCxnSpPr>
        <p:spPr>
          <a:xfrm>
            <a:off x="5193457" y="4373217"/>
            <a:ext cx="1026229" cy="1857145"/>
          </a:xfrm>
          <a:prstGeom prst="straightConnector1">
            <a:avLst/>
          </a:prstGeom>
          <a:noFill/>
          <a:ln w="12700" cap="flat" cmpd="sng">
            <a:solidFill>
              <a:schemeClr val="dk1"/>
            </a:solidFill>
            <a:prstDash val="solid"/>
            <a:miter lim="800000"/>
            <a:headEnd type="none" w="sm" len="sm"/>
            <a:tailEnd type="none" w="sm" len="sm"/>
          </a:ln>
        </p:spPr>
      </p:cxnSp>
      <p:graphicFrame>
        <p:nvGraphicFramePr>
          <p:cNvPr id="148" name="Google Shape;148;p19"/>
          <p:cNvGraphicFramePr/>
          <p:nvPr/>
        </p:nvGraphicFramePr>
        <p:xfrm>
          <a:off x="9204311" y="2526011"/>
          <a:ext cx="2333775" cy="4064100"/>
        </p:xfrm>
        <a:graphic>
          <a:graphicData uri="http://schemas.openxmlformats.org/drawingml/2006/table">
            <a:tbl>
              <a:tblPr firstRow="1" bandRow="1">
                <a:noFill/>
                <a:tableStyleId>{1A300AD5-F2C3-4A91-AA54-1CB38A5BA1B0}</a:tableStyleId>
              </a:tblPr>
              <a:tblGrid>
                <a:gridCol w="2333775">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ja-JP" sz="1400" u="none" strike="noStrike" cap="none">
                          <a:latin typeface="Arial"/>
                          <a:ea typeface="Arial"/>
                          <a:cs typeface="Arial"/>
                          <a:sym typeface="Arial"/>
                        </a:rPr>
                        <a:t>460　生物科学、</a:t>
                      </a:r>
                      <a:endParaRPr sz="14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u="none" strike="noStrike" cap="none">
                          <a:latin typeface="Arial"/>
                          <a:ea typeface="Arial"/>
                          <a:cs typeface="Arial"/>
                          <a:sym typeface="Arial"/>
                        </a:rPr>
                        <a:t>　　　一般生物学</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461　理論生物学.生命論</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462　生物地理.生物誌</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463　細胞学</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464　生化学</a:t>
                      </a: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465　微生物学</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466</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467　遺伝学</a:t>
                      </a:r>
                      <a:endParaRPr sz="1400" u="none" strike="noStrike" cap="none"/>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highlight>
                            <a:srgbClr val="00FF00"/>
                          </a:highlight>
                          <a:latin typeface="Arial"/>
                          <a:ea typeface="Arial"/>
                          <a:cs typeface="Arial"/>
                          <a:sym typeface="Arial"/>
                        </a:rPr>
                        <a:t>468　生態学</a:t>
                      </a:r>
                      <a:endParaRPr sz="1400" u="none" strike="noStrike" cap="none"/>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469　人類学</a:t>
                      </a:r>
                      <a:endParaRPr sz="1400" u="none" strike="noStrike" cap="none"/>
                    </a:p>
                  </a:txBody>
                  <a:tcPr marL="91450" marR="91450" marT="45725" marB="45725"/>
                </a:tc>
                <a:extLst>
                  <a:ext uri="{0D108BD9-81ED-4DB2-BD59-A6C34878D82A}">
                    <a16:rowId xmlns:a16="http://schemas.microsoft.com/office/drawing/2014/main" val="10009"/>
                  </a:ext>
                </a:extLst>
              </a:tr>
            </a:tbl>
          </a:graphicData>
        </a:graphic>
      </p:graphicFrame>
      <p:cxnSp>
        <p:nvCxnSpPr>
          <p:cNvPr id="149" name="Google Shape;149;p19"/>
          <p:cNvCxnSpPr/>
          <p:nvPr/>
        </p:nvCxnSpPr>
        <p:spPr>
          <a:xfrm rot="10800000" flipH="1">
            <a:off x="8216348" y="2521962"/>
            <a:ext cx="1026229" cy="2222316"/>
          </a:xfrm>
          <a:prstGeom prst="straightConnector1">
            <a:avLst/>
          </a:prstGeom>
          <a:noFill/>
          <a:ln w="9525" cap="flat" cmpd="sng">
            <a:solidFill>
              <a:schemeClr val="dk1"/>
            </a:solidFill>
            <a:prstDash val="lgDash"/>
            <a:miter lim="800000"/>
            <a:headEnd type="none" w="sm" len="sm"/>
            <a:tailEnd type="none" w="sm" len="sm"/>
          </a:ln>
        </p:spPr>
      </p:cxnSp>
      <p:cxnSp>
        <p:nvCxnSpPr>
          <p:cNvPr id="150" name="Google Shape;150;p19"/>
          <p:cNvCxnSpPr/>
          <p:nvPr/>
        </p:nvCxnSpPr>
        <p:spPr>
          <a:xfrm>
            <a:off x="8216348" y="5115339"/>
            <a:ext cx="987963" cy="1266392"/>
          </a:xfrm>
          <a:prstGeom prst="straightConnector1">
            <a:avLst/>
          </a:prstGeom>
          <a:noFill/>
          <a:ln w="9525" cap="flat" cmpd="sng">
            <a:solidFill>
              <a:schemeClr val="dk1"/>
            </a:solidFill>
            <a:prstDash val="lgDash"/>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458694" y="365760"/>
            <a:ext cx="10895106"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3200"/>
              <a:buFont typeface="Arial"/>
              <a:buNone/>
            </a:pPr>
            <a:r>
              <a:rPr lang="ja-JP" sz="3200" b="1">
                <a:latin typeface="Arial"/>
                <a:ea typeface="Arial"/>
                <a:cs typeface="Arial"/>
                <a:sym typeface="Arial"/>
              </a:rPr>
              <a:t>①-2：本のネームと並びの法則を知る。</a:t>
            </a:r>
            <a:endParaRPr/>
          </a:p>
        </p:txBody>
      </p:sp>
      <p:sp>
        <p:nvSpPr>
          <p:cNvPr id="156" name="Google Shape;156;p20"/>
          <p:cNvSpPr txBox="1">
            <a:spLocks noGrp="1"/>
          </p:cNvSpPr>
          <p:nvPr>
            <p:ph type="body" idx="1"/>
          </p:nvPr>
        </p:nvSpPr>
        <p:spPr>
          <a:xfrm>
            <a:off x="458695" y="1825624"/>
            <a:ext cx="11104948" cy="4666615"/>
          </a:xfrm>
          <a:prstGeom prst="rect">
            <a:avLst/>
          </a:prstGeom>
          <a:noFill/>
          <a:ln>
            <a:noFill/>
          </a:ln>
        </p:spPr>
        <p:txBody>
          <a:bodyPr spcFirstLastPara="1" wrap="square" lIns="109725" tIns="109725" rIns="109725" bIns="91425" anchor="t" anchorCtr="0">
            <a:noAutofit/>
          </a:bodyPr>
          <a:lstStyle/>
          <a:p>
            <a:pPr marL="228600" lvl="0" indent="-228600" algn="l" rtl="0">
              <a:lnSpc>
                <a:spcPct val="114000"/>
              </a:lnSpc>
              <a:spcBef>
                <a:spcPts val="0"/>
              </a:spcBef>
              <a:spcAft>
                <a:spcPts val="0"/>
              </a:spcAft>
              <a:buSzPts val="2400"/>
              <a:buChar char="•"/>
            </a:pPr>
            <a:r>
              <a:rPr lang="ja-JP" b="1"/>
              <a:t>【本の背ラベル（分類ラベル）】　【本の並び】左から右、上から下へ</a:t>
            </a:r>
            <a:endParaRPr b="1"/>
          </a:p>
          <a:p>
            <a:pPr marL="0" lvl="0" indent="0" algn="l" rtl="0">
              <a:lnSpc>
                <a:spcPct val="114000"/>
              </a:lnSpc>
              <a:spcBef>
                <a:spcPts val="1000"/>
              </a:spcBef>
              <a:spcAft>
                <a:spcPts val="0"/>
              </a:spcAft>
              <a:buSzPts val="2400"/>
              <a:buNone/>
            </a:pPr>
            <a:r>
              <a:rPr lang="ja-JP"/>
              <a:t>　　</a:t>
            </a:r>
            <a:endParaRPr/>
          </a:p>
          <a:p>
            <a:pPr marL="0" lvl="0" indent="0" algn="l" rtl="0">
              <a:lnSpc>
                <a:spcPct val="114000"/>
              </a:lnSpc>
              <a:spcBef>
                <a:spcPts val="1000"/>
              </a:spcBef>
              <a:spcAft>
                <a:spcPts val="0"/>
              </a:spcAft>
              <a:buSzPts val="2400"/>
              <a:buNone/>
            </a:pPr>
            <a:endParaRPr/>
          </a:p>
          <a:p>
            <a:pPr marL="0" lvl="0" indent="0" algn="l" rtl="0">
              <a:lnSpc>
                <a:spcPct val="114000"/>
              </a:lnSpc>
              <a:spcBef>
                <a:spcPts val="1000"/>
              </a:spcBef>
              <a:spcAft>
                <a:spcPts val="0"/>
              </a:spcAft>
              <a:buSzPts val="2400"/>
              <a:buNone/>
            </a:pPr>
            <a:endParaRPr/>
          </a:p>
        </p:txBody>
      </p:sp>
      <p:pic>
        <p:nvPicPr>
          <p:cNvPr id="157" name="Google Shape;157;p20" descr="ダイアグラム, 設計図&#10;&#10;自動的に生成された説明"/>
          <p:cNvPicPr preferRelativeResize="0">
            <a:picLocks noGrp="1"/>
          </p:cNvPicPr>
          <p:nvPr>
            <p:ph type="body" idx="2"/>
          </p:nvPr>
        </p:nvPicPr>
        <p:blipFill rotWithShape="1">
          <a:blip r:embed="rId3">
            <a:alphaModFix/>
          </a:blip>
          <a:srcRect/>
          <a:stretch/>
        </p:blipFill>
        <p:spPr>
          <a:xfrm>
            <a:off x="5762214" y="2395667"/>
            <a:ext cx="5489994" cy="3892287"/>
          </a:xfrm>
          <a:prstGeom prst="rect">
            <a:avLst/>
          </a:prstGeom>
          <a:noFill/>
          <a:ln>
            <a:noFill/>
          </a:ln>
        </p:spPr>
      </p:pic>
      <p:pic>
        <p:nvPicPr>
          <p:cNvPr id="158" name="Google Shape;158;p20" descr="テキスト&#10;&#10;低い精度で自動的に生成された説明"/>
          <p:cNvPicPr preferRelativeResize="0"/>
          <p:nvPr/>
        </p:nvPicPr>
        <p:blipFill rotWithShape="1">
          <a:blip r:embed="rId4">
            <a:alphaModFix/>
          </a:blip>
          <a:srcRect l="7941" r="47669"/>
          <a:stretch/>
        </p:blipFill>
        <p:spPr>
          <a:xfrm>
            <a:off x="458694" y="3038426"/>
            <a:ext cx="5033572" cy="26730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238539" y="365760"/>
            <a:ext cx="11820939"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200"/>
              <a:buFont typeface="Arial"/>
              <a:buNone/>
            </a:pPr>
            <a:r>
              <a:rPr lang="ja-JP" b="1">
                <a:latin typeface="Arial"/>
                <a:ea typeface="Arial"/>
                <a:cs typeface="Arial"/>
                <a:sym typeface="Arial"/>
              </a:rPr>
              <a:t>①-３: 事柄を調べるための参考図書</a:t>
            </a:r>
            <a:br>
              <a:rPr lang="ja-JP" b="1">
                <a:latin typeface="Arial"/>
                <a:ea typeface="Arial"/>
                <a:cs typeface="Arial"/>
                <a:sym typeface="Arial"/>
              </a:rPr>
            </a:br>
            <a:r>
              <a:rPr lang="ja-JP" b="1">
                <a:latin typeface="Arial"/>
                <a:ea typeface="Arial"/>
                <a:cs typeface="Arial"/>
                <a:sym typeface="Arial"/>
              </a:rPr>
              <a:t>　　　　　　　　　　（レファレンスブック）</a:t>
            </a:r>
            <a:endParaRPr/>
          </a:p>
        </p:txBody>
      </p:sp>
      <p:sp>
        <p:nvSpPr>
          <p:cNvPr id="164" name="Google Shape;164;p21"/>
          <p:cNvSpPr txBox="1">
            <a:spLocks noGrp="1"/>
          </p:cNvSpPr>
          <p:nvPr>
            <p:ph type="body" idx="1"/>
          </p:nvPr>
        </p:nvSpPr>
        <p:spPr>
          <a:xfrm>
            <a:off x="458697" y="1436150"/>
            <a:ext cx="5561105" cy="4740813"/>
          </a:xfrm>
          <a:prstGeom prst="rect">
            <a:avLst/>
          </a:prstGeom>
          <a:noFill/>
          <a:ln>
            <a:noFill/>
          </a:ln>
        </p:spPr>
        <p:txBody>
          <a:bodyPr spcFirstLastPara="1" wrap="square" lIns="109725" tIns="109725" rIns="109725" bIns="91425" anchor="t" anchorCtr="0">
            <a:noAutofit/>
          </a:bodyPr>
          <a:lstStyle/>
          <a:p>
            <a:pPr marL="228600" lvl="0" indent="-228600" algn="l" rtl="0">
              <a:lnSpc>
                <a:spcPct val="114000"/>
              </a:lnSpc>
              <a:spcBef>
                <a:spcPts val="0"/>
              </a:spcBef>
              <a:spcAft>
                <a:spcPts val="0"/>
              </a:spcAft>
              <a:buSzPts val="3200"/>
              <a:buChar char="•"/>
            </a:pPr>
            <a:r>
              <a:rPr lang="ja-JP" sz="3200" b="1" u="sng">
                <a:highlight>
                  <a:srgbClr val="00FFFF"/>
                </a:highlight>
                <a:latin typeface="Arial"/>
                <a:ea typeface="Arial"/>
                <a:cs typeface="Arial"/>
                <a:sym typeface="Arial"/>
              </a:rPr>
              <a:t>「百科事典」</a:t>
            </a:r>
            <a:endParaRPr sz="3200" b="1" u="sng">
              <a:highlight>
                <a:srgbClr val="00FFFF"/>
              </a:highlight>
              <a:latin typeface="Arial"/>
              <a:ea typeface="Arial"/>
              <a:cs typeface="Arial"/>
              <a:sym typeface="Arial"/>
            </a:endParaRPr>
          </a:p>
          <a:p>
            <a:pPr marL="0" lvl="0" indent="0" algn="l" rtl="0">
              <a:lnSpc>
                <a:spcPct val="114000"/>
              </a:lnSpc>
              <a:spcBef>
                <a:spcPts val="1000"/>
              </a:spcBef>
              <a:spcAft>
                <a:spcPts val="0"/>
              </a:spcAft>
              <a:buSzPts val="3200"/>
              <a:buNone/>
            </a:pPr>
            <a:r>
              <a:rPr lang="ja-JP" sz="3200" b="1">
                <a:latin typeface="Arial"/>
                <a:ea typeface="Arial"/>
                <a:cs typeface="Arial"/>
                <a:sym typeface="Arial"/>
              </a:rPr>
              <a:t>＊あらゆる領域を包含する。</a:t>
            </a:r>
            <a:endParaRPr sz="3200" b="1">
              <a:latin typeface="Arial"/>
              <a:ea typeface="Arial"/>
              <a:cs typeface="Arial"/>
              <a:sym typeface="Arial"/>
            </a:endParaRPr>
          </a:p>
          <a:p>
            <a:pPr marL="0" lvl="0" indent="0" algn="l" rtl="0">
              <a:lnSpc>
                <a:spcPct val="114000"/>
              </a:lnSpc>
              <a:spcBef>
                <a:spcPts val="1000"/>
              </a:spcBef>
              <a:spcAft>
                <a:spcPts val="0"/>
              </a:spcAft>
              <a:buSzPts val="3200"/>
              <a:buNone/>
            </a:pPr>
            <a:r>
              <a:rPr lang="ja-JP" sz="3200" b="1">
                <a:latin typeface="Arial"/>
                <a:ea typeface="Arial"/>
                <a:cs typeface="Arial"/>
                <a:sym typeface="Arial"/>
              </a:rPr>
              <a:t>　主題の定義と解説</a:t>
            </a:r>
            <a:endParaRPr sz="3200" b="1">
              <a:latin typeface="Arial"/>
              <a:ea typeface="Arial"/>
              <a:cs typeface="Arial"/>
              <a:sym typeface="Arial"/>
            </a:endParaRPr>
          </a:p>
          <a:p>
            <a:pPr marL="228600" lvl="0" indent="-228600" algn="l" rtl="0">
              <a:lnSpc>
                <a:spcPct val="114000"/>
              </a:lnSpc>
              <a:spcBef>
                <a:spcPts val="1000"/>
              </a:spcBef>
              <a:spcAft>
                <a:spcPts val="0"/>
              </a:spcAft>
              <a:buSzPts val="3200"/>
              <a:buChar char="•"/>
            </a:pPr>
            <a:r>
              <a:rPr lang="ja-JP" sz="3200" b="1" u="sng">
                <a:highlight>
                  <a:srgbClr val="00FFFF"/>
                </a:highlight>
                <a:latin typeface="Arial"/>
                <a:ea typeface="Arial"/>
                <a:cs typeface="Arial"/>
                <a:sym typeface="Arial"/>
              </a:rPr>
              <a:t>「辞典」（国語・類語・新語・流行語）</a:t>
            </a:r>
            <a:endParaRPr sz="3200" b="1">
              <a:highlight>
                <a:srgbClr val="00FFFF"/>
              </a:highlight>
              <a:latin typeface="Arial"/>
              <a:ea typeface="Arial"/>
              <a:cs typeface="Arial"/>
              <a:sym typeface="Arial"/>
            </a:endParaRPr>
          </a:p>
          <a:p>
            <a:pPr marL="0" lvl="0" indent="0" algn="l" rtl="0">
              <a:lnSpc>
                <a:spcPct val="114000"/>
              </a:lnSpc>
              <a:spcBef>
                <a:spcPts val="1000"/>
              </a:spcBef>
              <a:spcAft>
                <a:spcPts val="0"/>
              </a:spcAft>
              <a:buSzPts val="3200"/>
              <a:buNone/>
            </a:pPr>
            <a:r>
              <a:rPr lang="ja-JP" sz="3200" b="1">
                <a:latin typeface="Arial"/>
                <a:ea typeface="Arial"/>
                <a:cs typeface="Arial"/>
                <a:sym typeface="Arial"/>
              </a:rPr>
              <a:t>＊言葉の読み方・意味・</a:t>
            </a:r>
            <a:endParaRPr sz="3200" b="1">
              <a:latin typeface="Arial"/>
              <a:ea typeface="Arial"/>
              <a:cs typeface="Arial"/>
              <a:sym typeface="Arial"/>
            </a:endParaRPr>
          </a:p>
          <a:p>
            <a:pPr marL="0" lvl="0" indent="0" algn="l" rtl="0">
              <a:lnSpc>
                <a:spcPct val="114000"/>
              </a:lnSpc>
              <a:spcBef>
                <a:spcPts val="1000"/>
              </a:spcBef>
              <a:spcAft>
                <a:spcPts val="0"/>
              </a:spcAft>
              <a:buSzPts val="3200"/>
              <a:buNone/>
            </a:pPr>
            <a:r>
              <a:rPr lang="ja-JP" sz="3200" b="1">
                <a:latin typeface="Arial"/>
                <a:ea typeface="Arial"/>
                <a:cs typeface="Arial"/>
                <a:sym typeface="Arial"/>
              </a:rPr>
              <a:t> 　語源・用例を解説</a:t>
            </a:r>
            <a:endParaRPr sz="3200" b="1">
              <a:latin typeface="Arial"/>
              <a:ea typeface="Arial"/>
              <a:cs typeface="Arial"/>
              <a:sym typeface="Arial"/>
            </a:endParaRPr>
          </a:p>
        </p:txBody>
      </p:sp>
      <p:sp>
        <p:nvSpPr>
          <p:cNvPr id="165" name="Google Shape;165;p21"/>
          <p:cNvSpPr txBox="1">
            <a:spLocks noGrp="1"/>
          </p:cNvSpPr>
          <p:nvPr>
            <p:ph type="body" idx="2"/>
          </p:nvPr>
        </p:nvSpPr>
        <p:spPr>
          <a:xfrm>
            <a:off x="6172199" y="1825625"/>
            <a:ext cx="5561105" cy="4351338"/>
          </a:xfrm>
          <a:prstGeom prst="rect">
            <a:avLst/>
          </a:prstGeom>
          <a:noFill/>
          <a:ln>
            <a:noFill/>
          </a:ln>
        </p:spPr>
        <p:txBody>
          <a:bodyPr spcFirstLastPara="1" wrap="square" lIns="109725" tIns="109725" rIns="109725" bIns="91425" anchor="t" anchorCtr="0">
            <a:noAutofit/>
          </a:bodyPr>
          <a:lstStyle/>
          <a:p>
            <a:pPr marL="228600" lvl="0" indent="-228600" algn="l" rtl="0">
              <a:lnSpc>
                <a:spcPct val="114000"/>
              </a:lnSpc>
              <a:spcBef>
                <a:spcPts val="0"/>
              </a:spcBef>
              <a:spcAft>
                <a:spcPts val="0"/>
              </a:spcAft>
              <a:buSzPts val="3200"/>
              <a:buChar char="•"/>
            </a:pPr>
            <a:r>
              <a:rPr lang="ja-JP" sz="3200" b="1" u="sng">
                <a:highlight>
                  <a:srgbClr val="00FFFF"/>
                </a:highlight>
                <a:latin typeface="Arial"/>
                <a:ea typeface="Arial"/>
                <a:cs typeface="Arial"/>
                <a:sym typeface="Arial"/>
              </a:rPr>
              <a:t>「年鑑」「統計」</a:t>
            </a:r>
            <a:endParaRPr sz="3200" b="1" u="sng">
              <a:highlight>
                <a:srgbClr val="00FFFF"/>
              </a:highlight>
              <a:latin typeface="Arial"/>
              <a:ea typeface="Arial"/>
              <a:cs typeface="Arial"/>
              <a:sym typeface="Arial"/>
            </a:endParaRPr>
          </a:p>
          <a:p>
            <a:pPr marL="0" lvl="0" indent="0" algn="l" rtl="0">
              <a:lnSpc>
                <a:spcPct val="114000"/>
              </a:lnSpc>
              <a:spcBef>
                <a:spcPts val="1000"/>
              </a:spcBef>
              <a:spcAft>
                <a:spcPts val="0"/>
              </a:spcAft>
              <a:buSzPts val="3200"/>
              <a:buNone/>
            </a:pPr>
            <a:r>
              <a:rPr lang="ja-JP" sz="3200" b="1">
                <a:latin typeface="Arial"/>
                <a:ea typeface="Arial"/>
                <a:cs typeface="Arial"/>
                <a:sym typeface="Arial"/>
              </a:rPr>
              <a:t>＊一年間の出来事や、統計</a:t>
            </a:r>
            <a:endParaRPr sz="3200" b="1">
              <a:latin typeface="Arial"/>
              <a:ea typeface="Arial"/>
              <a:cs typeface="Arial"/>
              <a:sym typeface="Arial"/>
            </a:endParaRPr>
          </a:p>
          <a:p>
            <a:pPr marL="0" lvl="0" indent="0" algn="l" rtl="0">
              <a:lnSpc>
                <a:spcPct val="114000"/>
              </a:lnSpc>
              <a:spcBef>
                <a:spcPts val="1000"/>
              </a:spcBef>
              <a:spcAft>
                <a:spcPts val="0"/>
              </a:spcAft>
              <a:buSzPts val="3200"/>
              <a:buNone/>
            </a:pPr>
            <a:r>
              <a:rPr lang="ja-JP" sz="3200" b="1">
                <a:latin typeface="Arial"/>
                <a:ea typeface="Arial"/>
                <a:cs typeface="Arial"/>
                <a:sym typeface="Arial"/>
              </a:rPr>
              <a:t>　がまとめられている</a:t>
            </a:r>
            <a:endParaRPr sz="3200" b="1">
              <a:latin typeface="Arial"/>
              <a:ea typeface="Arial"/>
              <a:cs typeface="Arial"/>
              <a:sym typeface="Arial"/>
            </a:endParaRPr>
          </a:p>
          <a:p>
            <a:pPr marL="228600" lvl="0" indent="-228600" algn="l" rtl="0">
              <a:lnSpc>
                <a:spcPct val="114000"/>
              </a:lnSpc>
              <a:spcBef>
                <a:spcPts val="1000"/>
              </a:spcBef>
              <a:spcAft>
                <a:spcPts val="0"/>
              </a:spcAft>
              <a:buSzPts val="3200"/>
              <a:buChar char="•"/>
            </a:pPr>
            <a:r>
              <a:rPr lang="ja-JP" sz="3200" b="1" u="sng">
                <a:highlight>
                  <a:srgbClr val="00FFFF"/>
                </a:highlight>
                <a:latin typeface="Arial"/>
                <a:ea typeface="Arial"/>
                <a:cs typeface="Arial"/>
                <a:sym typeface="Arial"/>
              </a:rPr>
              <a:t>「白書」</a:t>
            </a:r>
            <a:endParaRPr sz="3200" b="1" u="sng">
              <a:highlight>
                <a:srgbClr val="00FFFF"/>
              </a:highlight>
              <a:latin typeface="Arial"/>
              <a:ea typeface="Arial"/>
              <a:cs typeface="Arial"/>
              <a:sym typeface="Arial"/>
            </a:endParaRPr>
          </a:p>
          <a:p>
            <a:pPr marL="0" lvl="0" indent="0" algn="l" rtl="0">
              <a:lnSpc>
                <a:spcPct val="114000"/>
              </a:lnSpc>
              <a:spcBef>
                <a:spcPts val="1000"/>
              </a:spcBef>
              <a:spcAft>
                <a:spcPts val="0"/>
              </a:spcAft>
              <a:buSzPts val="3200"/>
              <a:buNone/>
            </a:pPr>
            <a:r>
              <a:rPr lang="ja-JP" sz="3200" b="1">
                <a:latin typeface="Arial"/>
                <a:ea typeface="Arial"/>
                <a:cs typeface="Arial"/>
                <a:sym typeface="Arial"/>
              </a:rPr>
              <a:t>＊政府の各府省庁によるそれぞれの分野の現状分析や見通しの報告</a:t>
            </a:r>
            <a:endParaRPr/>
          </a:p>
        </p:txBody>
      </p:sp>
    </p:spTree>
  </p:cSld>
  <p:clrMapOvr>
    <a:masterClrMapping/>
  </p:clrMapOvr>
</p:sld>
</file>

<file path=ppt/theme/theme1.xml><?xml version="1.0" encoding="utf-8"?>
<a:theme xmlns:a="http://schemas.openxmlformats.org/drawingml/2006/main" name="DappledVTI">
  <a:themeElements>
    <a:clrScheme name="Custom 81">
      <a:dk1>
        <a:srgbClr val="000000"/>
      </a:dk1>
      <a:lt1>
        <a:srgbClr val="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2076</Words>
  <Application>Microsoft Office PowerPoint</Application>
  <PresentationFormat>ワイド画面</PresentationFormat>
  <Paragraphs>212</Paragraphs>
  <Slides>25</Slides>
  <Notes>25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25</vt:i4>
      </vt:variant>
    </vt:vector>
  </HeadingPairs>
  <TitlesOfParts>
    <vt:vector size="30" baseType="lpstr">
      <vt:lpstr>Avenir</vt:lpstr>
      <vt:lpstr>MS PGothic</vt:lpstr>
      <vt:lpstr>Meiryo</vt:lpstr>
      <vt:lpstr>Arial</vt:lpstr>
      <vt:lpstr>DappledVTI</vt:lpstr>
      <vt:lpstr>探究を支える 情報収集の技Ver.3</vt:lpstr>
      <vt:lpstr>目次</vt:lpstr>
      <vt:lpstr>Ⅰ、探究のプロセス再確認</vt:lpstr>
      <vt:lpstr>テーマ設定　　情報収集までは行きつ戻りつ</vt:lpstr>
      <vt:lpstr>図書館（メディアセンター）を使って探究テーマに必要なピースを集め、構築する。 　　　　　　　　　～巨人の肩の上に乗る～</vt:lpstr>
      <vt:lpstr>Ⅱ、情報の種類</vt:lpstr>
      <vt:lpstr>Ⅲ、情報収集スキル①</vt:lpstr>
      <vt:lpstr>①-2：本のネームと並びの法則を知る。</vt:lpstr>
      <vt:lpstr>①-３: 事柄を調べるための参考図書 　　　　　　　　　　（レファレンスブック）</vt:lpstr>
      <vt:lpstr>Ⅳ、情報収集スキル①本を探すための方法</vt:lpstr>
      <vt:lpstr>①：本校蔵書検索システム（OPAC）で 　　　探す。</vt:lpstr>
      <vt:lpstr>②-1国立国会図書館サーチ：国立国会図書館、全国の公共     （https://ndl.go.jp/）　　　　　       　専門図書館、学術研究機関が提供　　　　　　　　　　　　　　する資料、デジタルコンテンツの検索ができる。</vt:lpstr>
      <vt:lpstr>②-2  WebcatPlus(ウェブキャットプラス） 　　　　　　　　　　 http://webcatplus.nii.ac.jp</vt:lpstr>
      <vt:lpstr>PowerPoint プレゼンテーション</vt:lpstr>
      <vt:lpstr>PowerPoint プレゼンテーション</vt:lpstr>
      <vt:lpstr>③類語辞典（シソーラス）の活用</vt:lpstr>
      <vt:lpstr>Ⅴ、情報収集スキル②データベース</vt:lpstr>
      <vt:lpstr>J-STAGE （科学技術情報発信・流通総合システム 　　　　　https://www.jstage.go.jp/browse/-char/ja</vt:lpstr>
      <vt:lpstr>Google Scholar：世界中の論文、書籍、要約などさまざまな(https://scholar.google.com) 分野の学術専門誌等からの検索が可能。</vt:lpstr>
      <vt:lpstr>統計を活用する： 「政府統計の窓口e-Stat」hhtps://www.e-stat.go.jp/  　　　　　　　　　　　　 　　　　　　　　　　　　　　　「なるほど統計学園高等部」</vt:lpstr>
      <vt:lpstr>白書を活用する：「電子政府の総合窓口 e-Gov」 　　　　　　　　　https://www.e-gov.go.jp/</vt:lpstr>
      <vt:lpstr>基本的なネット検索方法</vt:lpstr>
      <vt:lpstr>　　  　　Ⅴ、レファレンスを 　　　活用する＝ 　　　　　司書を使う</vt:lpstr>
      <vt:lpstr>私たちは、一人一人が自らの研究の 　『プロデューサー』 　『クライアント』 　『リサーチャー』 　 研究論文は、手を離れた瞬間に社会の貴重な情報となる。それは、だれかの新たな研究の足掛かりになるということでもある。 だから、「巨人の肩に乗る」ことを怠るべからず。 </vt:lpstr>
      <vt:lpstr>Ⅵ、参考文献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探究を支える 情報収集の技Ver.3</dc:title>
  <dc:creator>小原 央子</dc:creator>
  <cp:lastModifiedBy>小原 央子</cp:lastModifiedBy>
  <cp:revision>2</cp:revision>
  <dcterms:modified xsi:type="dcterms:W3CDTF">2022-05-09T04:31:45Z</dcterms:modified>
</cp:coreProperties>
</file>