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6858000" cy="9906000" type="A4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下野 隆平" initials="下野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3E1"/>
    <a:srgbClr val="FFE8C5"/>
    <a:srgbClr val="FFCC99"/>
    <a:srgbClr val="FF9933"/>
    <a:srgbClr val="FFE5FF"/>
    <a:srgbClr val="FFE593"/>
    <a:srgbClr val="FDDFC7"/>
    <a:srgbClr val="CCFFCC"/>
    <a:srgbClr val="D9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97" autoAdjust="0"/>
    <p:restoredTop sz="94947" autoAdjust="0"/>
  </p:normalViewPr>
  <p:slideViewPr>
    <p:cSldViewPr showGuides="1">
      <p:cViewPr>
        <p:scale>
          <a:sx n="150" d="100"/>
          <a:sy n="150" d="100"/>
        </p:scale>
        <p:origin x="398" y="-6115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建一 原田" userId="8c1b162a12dfa30e" providerId="LiveId" clId="{92D89A32-E64D-4CE2-BFC6-FBB51E57F112}"/>
    <pc:docChg chg="custSel modSld">
      <pc:chgData name="建一 原田" userId="8c1b162a12dfa30e" providerId="LiveId" clId="{92D89A32-E64D-4CE2-BFC6-FBB51E57F112}" dt="2024-04-01T22:14:35.206" v="1014" actId="6549"/>
      <pc:docMkLst>
        <pc:docMk/>
      </pc:docMkLst>
      <pc:sldChg chg="addSp modSp mod">
        <pc:chgData name="建一 原田" userId="8c1b162a12dfa30e" providerId="LiveId" clId="{92D89A32-E64D-4CE2-BFC6-FBB51E57F112}" dt="2024-03-29T20:11:19.601" v="82" actId="6549"/>
        <pc:sldMkLst>
          <pc:docMk/>
          <pc:sldMk cId="4032255344" sldId="258"/>
        </pc:sldMkLst>
        <pc:spChg chg="add mod">
          <ac:chgData name="建一 原田" userId="8c1b162a12dfa30e" providerId="LiveId" clId="{92D89A32-E64D-4CE2-BFC6-FBB51E57F112}" dt="2024-03-29T20:11:19.601" v="82" actId="6549"/>
          <ac:spMkLst>
            <pc:docMk/>
            <pc:sldMk cId="4032255344" sldId="258"/>
            <ac:spMk id="2" creationId="{512BAD45-9D3E-6E15-49AE-F8959A9BD733}"/>
          </ac:spMkLst>
        </pc:spChg>
      </pc:sldChg>
      <pc:sldChg chg="addSp delSp modSp mod">
        <pc:chgData name="建一 原田" userId="8c1b162a12dfa30e" providerId="LiveId" clId="{92D89A32-E64D-4CE2-BFC6-FBB51E57F112}" dt="2024-04-01T22:08:50.494" v="991" actId="20577"/>
        <pc:sldMkLst>
          <pc:docMk/>
          <pc:sldMk cId="466353862" sldId="259"/>
        </pc:sldMkLst>
        <pc:spChg chg="del mod">
          <ac:chgData name="建一 原田" userId="8c1b162a12dfa30e" providerId="LiveId" clId="{92D89A32-E64D-4CE2-BFC6-FBB51E57F112}" dt="2024-03-29T20:24:20.315" v="389" actId="478"/>
          <ac:spMkLst>
            <pc:docMk/>
            <pc:sldMk cId="466353862" sldId="259"/>
            <ac:spMk id="5" creationId="{45DADE4B-0BA1-FB02-6E7C-56C5C75C441E}"/>
          </ac:spMkLst>
        </pc:spChg>
        <pc:spChg chg="add mod">
          <ac:chgData name="建一 原田" userId="8c1b162a12dfa30e" providerId="LiveId" clId="{92D89A32-E64D-4CE2-BFC6-FBB51E57F112}" dt="2024-03-29T20:11:40.066" v="87" actId="1076"/>
          <ac:spMkLst>
            <pc:docMk/>
            <pc:sldMk cId="466353862" sldId="259"/>
            <ac:spMk id="7" creationId="{8E7B45B9-8706-A364-12FB-B7557B82B388}"/>
          </ac:spMkLst>
        </pc:spChg>
        <pc:spChg chg="mod">
          <ac:chgData name="建一 原田" userId="8c1b162a12dfa30e" providerId="LiveId" clId="{92D89A32-E64D-4CE2-BFC6-FBB51E57F112}" dt="2024-03-29T20:33:55.199" v="548" actId="207"/>
          <ac:spMkLst>
            <pc:docMk/>
            <pc:sldMk cId="466353862" sldId="259"/>
            <ac:spMk id="9" creationId="{7C785AA8-FAC6-1CE9-B2BD-09AB2AEECE49}"/>
          </ac:spMkLst>
        </pc:spChg>
        <pc:spChg chg="mod ord">
          <ac:chgData name="建一 原田" userId="8c1b162a12dfa30e" providerId="LiveId" clId="{92D89A32-E64D-4CE2-BFC6-FBB51E57F112}" dt="2024-03-29T20:35:24.650" v="551" actId="1076"/>
          <ac:spMkLst>
            <pc:docMk/>
            <pc:sldMk cId="466353862" sldId="259"/>
            <ac:spMk id="17" creationId="{BC2668FD-D499-1D88-134F-782150FA7929}"/>
          </ac:spMkLst>
        </pc:spChg>
        <pc:spChg chg="mod">
          <ac:chgData name="建一 原田" userId="8c1b162a12dfa30e" providerId="LiveId" clId="{92D89A32-E64D-4CE2-BFC6-FBB51E57F112}" dt="2024-03-29T20:22:12.707" v="354" actId="1076"/>
          <ac:spMkLst>
            <pc:docMk/>
            <pc:sldMk cId="466353862" sldId="259"/>
            <ac:spMk id="21" creationId="{B48F0AE3-14FD-53E2-8064-B592A6C7EE08}"/>
          </ac:spMkLst>
        </pc:spChg>
        <pc:spChg chg="mod">
          <ac:chgData name="建一 原田" userId="8c1b162a12dfa30e" providerId="LiveId" clId="{92D89A32-E64D-4CE2-BFC6-FBB51E57F112}" dt="2024-03-29T20:22:17.649" v="355" actId="1076"/>
          <ac:spMkLst>
            <pc:docMk/>
            <pc:sldMk cId="466353862" sldId="259"/>
            <ac:spMk id="22" creationId="{E51E532A-74DE-930B-EFAB-17FC1A7A4E24}"/>
          </ac:spMkLst>
        </pc:spChg>
        <pc:spChg chg="del">
          <ac:chgData name="建一 原田" userId="8c1b162a12dfa30e" providerId="LiveId" clId="{92D89A32-E64D-4CE2-BFC6-FBB51E57F112}" dt="2024-03-29T20:24:32.107" v="390" actId="478"/>
          <ac:spMkLst>
            <pc:docMk/>
            <pc:sldMk cId="466353862" sldId="259"/>
            <ac:spMk id="24" creationId="{66818E77-60B4-EDAA-B2E5-02D271452287}"/>
          </ac:spMkLst>
        </pc:spChg>
        <pc:spChg chg="del">
          <ac:chgData name="建一 原田" userId="8c1b162a12dfa30e" providerId="LiveId" clId="{92D89A32-E64D-4CE2-BFC6-FBB51E57F112}" dt="2024-03-29T20:24:49" v="392" actId="478"/>
          <ac:spMkLst>
            <pc:docMk/>
            <pc:sldMk cId="466353862" sldId="259"/>
            <ac:spMk id="25" creationId="{716C6716-86F8-6880-7DD8-E56A1E9E110C}"/>
          </ac:spMkLst>
        </pc:spChg>
        <pc:spChg chg="mod">
          <ac:chgData name="建一 原田" userId="8c1b162a12dfa30e" providerId="LiveId" clId="{92D89A32-E64D-4CE2-BFC6-FBB51E57F112}" dt="2024-03-29T20:34:05.215" v="549" actId="207"/>
          <ac:spMkLst>
            <pc:docMk/>
            <pc:sldMk cId="466353862" sldId="259"/>
            <ac:spMk id="27" creationId="{F5C559EC-B161-610D-1B4F-CFC041DF4787}"/>
          </ac:spMkLst>
        </pc:spChg>
        <pc:spChg chg="mod">
          <ac:chgData name="建一 原田" userId="8c1b162a12dfa30e" providerId="LiveId" clId="{92D89A32-E64D-4CE2-BFC6-FBB51E57F112}" dt="2024-03-29T20:34:57.976" v="550" actId="1076"/>
          <ac:spMkLst>
            <pc:docMk/>
            <pc:sldMk cId="466353862" sldId="259"/>
            <ac:spMk id="28" creationId="{A8E0344F-EE81-2923-9E61-20D4602277A1}"/>
          </ac:spMkLst>
        </pc:spChg>
        <pc:spChg chg="mod">
          <ac:chgData name="建一 原田" userId="8c1b162a12dfa30e" providerId="LiveId" clId="{92D89A32-E64D-4CE2-BFC6-FBB51E57F112}" dt="2024-03-29T20:33:27.493" v="546" actId="207"/>
          <ac:spMkLst>
            <pc:docMk/>
            <pc:sldMk cId="466353862" sldId="259"/>
            <ac:spMk id="64" creationId="{2B51CEB0-F56C-BD6A-7A07-04E927B44602}"/>
          </ac:spMkLst>
        </pc:spChg>
        <pc:spChg chg="del">
          <ac:chgData name="建一 原田" userId="8c1b162a12dfa30e" providerId="LiveId" clId="{92D89A32-E64D-4CE2-BFC6-FBB51E57F112}" dt="2024-03-29T20:24:10.780" v="388" actId="478"/>
          <ac:spMkLst>
            <pc:docMk/>
            <pc:sldMk cId="466353862" sldId="259"/>
            <ac:spMk id="67" creationId="{C4C4D39E-7D25-AAC2-A86A-E44FB6DB43AE}"/>
          </ac:spMkLst>
        </pc:spChg>
        <pc:spChg chg="del">
          <ac:chgData name="建一 原田" userId="8c1b162a12dfa30e" providerId="LiveId" clId="{92D89A32-E64D-4CE2-BFC6-FBB51E57F112}" dt="2024-03-29T20:24:32.107" v="390" actId="478"/>
          <ac:spMkLst>
            <pc:docMk/>
            <pc:sldMk cId="466353862" sldId="259"/>
            <ac:spMk id="68" creationId="{381A4D11-4026-74EF-23E5-2DFED36A6C75}"/>
          </ac:spMkLst>
        </pc:spChg>
        <pc:spChg chg="mod">
          <ac:chgData name="建一 原田" userId="8c1b162a12dfa30e" providerId="LiveId" clId="{92D89A32-E64D-4CE2-BFC6-FBB51E57F112}" dt="2024-03-29T20:22:34.901" v="357" actId="1076"/>
          <ac:spMkLst>
            <pc:docMk/>
            <pc:sldMk cId="466353862" sldId="259"/>
            <ac:spMk id="70" creationId="{5843497E-4701-D64E-6CFF-57E7A0C4C437}"/>
          </ac:spMkLst>
        </pc:spChg>
        <pc:spChg chg="mod">
          <ac:chgData name="建一 原田" userId="8c1b162a12dfa30e" providerId="LiveId" clId="{92D89A32-E64D-4CE2-BFC6-FBB51E57F112}" dt="2024-03-29T20:01:35.335" v="0" actId="2711"/>
          <ac:spMkLst>
            <pc:docMk/>
            <pc:sldMk cId="466353862" sldId="259"/>
            <ac:spMk id="75" creationId="{5CA71C4D-B530-399E-1B3B-958805C2BA80}"/>
          </ac:spMkLst>
        </pc:spChg>
        <pc:spChg chg="mod">
          <ac:chgData name="建一 原田" userId="8c1b162a12dfa30e" providerId="LiveId" clId="{92D89A32-E64D-4CE2-BFC6-FBB51E57F112}" dt="2024-03-29T20:01:51.988" v="1" actId="2711"/>
          <ac:spMkLst>
            <pc:docMk/>
            <pc:sldMk cId="466353862" sldId="259"/>
            <ac:spMk id="76" creationId="{DD640B4A-445D-A35C-AA26-08E4259CC65C}"/>
          </ac:spMkLst>
        </pc:spChg>
        <pc:spChg chg="mod">
          <ac:chgData name="建一 原田" userId="8c1b162a12dfa30e" providerId="LiveId" clId="{92D89A32-E64D-4CE2-BFC6-FBB51E57F112}" dt="2024-03-29T20:01:58.415" v="2" actId="2711"/>
          <ac:spMkLst>
            <pc:docMk/>
            <pc:sldMk cId="466353862" sldId="259"/>
            <ac:spMk id="77" creationId="{439A8BC0-EF5B-916E-D94B-B70554701A7D}"/>
          </ac:spMkLst>
        </pc:spChg>
        <pc:spChg chg="del">
          <ac:chgData name="建一 原田" userId="8c1b162a12dfa30e" providerId="LiveId" clId="{92D89A32-E64D-4CE2-BFC6-FBB51E57F112}" dt="2024-03-29T20:24:10.780" v="388" actId="478"/>
          <ac:spMkLst>
            <pc:docMk/>
            <pc:sldMk cId="466353862" sldId="259"/>
            <ac:spMk id="84" creationId="{5D234B95-D27F-83D9-31D5-6267D39CBD42}"/>
          </ac:spMkLst>
        </pc:spChg>
        <pc:spChg chg="del">
          <ac:chgData name="建一 原田" userId="8c1b162a12dfa30e" providerId="LiveId" clId="{92D89A32-E64D-4CE2-BFC6-FBB51E57F112}" dt="2024-03-29T20:24:32.107" v="390" actId="478"/>
          <ac:spMkLst>
            <pc:docMk/>
            <pc:sldMk cId="466353862" sldId="259"/>
            <ac:spMk id="85" creationId="{034EBF48-5BA5-2F87-BBCB-1755955056FA}"/>
          </ac:spMkLst>
        </pc:spChg>
        <pc:spChg chg="del">
          <ac:chgData name="建一 原田" userId="8c1b162a12dfa30e" providerId="LiveId" clId="{92D89A32-E64D-4CE2-BFC6-FBB51E57F112}" dt="2024-03-29T20:24:32.107" v="390" actId="478"/>
          <ac:spMkLst>
            <pc:docMk/>
            <pc:sldMk cId="466353862" sldId="259"/>
            <ac:spMk id="86" creationId="{3A6A6DCE-7ADB-B6E6-5440-031332796BEE}"/>
          </ac:spMkLst>
        </pc:spChg>
        <pc:spChg chg="del">
          <ac:chgData name="建一 原田" userId="8c1b162a12dfa30e" providerId="LiveId" clId="{92D89A32-E64D-4CE2-BFC6-FBB51E57F112}" dt="2024-03-29T20:24:35.236" v="391" actId="478"/>
          <ac:spMkLst>
            <pc:docMk/>
            <pc:sldMk cId="466353862" sldId="259"/>
            <ac:spMk id="87" creationId="{5A4514DF-0BE4-CFC2-6C28-C2B6F1C73C75}"/>
          </ac:spMkLst>
        </pc:spChg>
        <pc:spChg chg="mod">
          <ac:chgData name="建一 原田" userId="8c1b162a12dfa30e" providerId="LiveId" clId="{92D89A32-E64D-4CE2-BFC6-FBB51E57F112}" dt="2024-03-29T20:33:35.319" v="547" actId="207"/>
          <ac:spMkLst>
            <pc:docMk/>
            <pc:sldMk cId="466353862" sldId="259"/>
            <ac:spMk id="96" creationId="{4AEB21B1-3E8C-7140-71D2-5013CEE82E96}"/>
          </ac:spMkLst>
        </pc:spChg>
        <pc:spChg chg="del">
          <ac:chgData name="建一 原田" userId="8c1b162a12dfa30e" providerId="LiveId" clId="{92D89A32-E64D-4CE2-BFC6-FBB51E57F112}" dt="2024-03-29T20:24:10.780" v="388" actId="478"/>
          <ac:spMkLst>
            <pc:docMk/>
            <pc:sldMk cId="466353862" sldId="259"/>
            <ac:spMk id="97" creationId="{E89C8BFD-C4EF-4A3D-4357-4B9F5BE08668}"/>
          </ac:spMkLst>
        </pc:spChg>
        <pc:spChg chg="del">
          <ac:chgData name="建一 原田" userId="8c1b162a12dfa30e" providerId="LiveId" clId="{92D89A32-E64D-4CE2-BFC6-FBB51E57F112}" dt="2024-03-29T20:24:32.107" v="390" actId="478"/>
          <ac:spMkLst>
            <pc:docMk/>
            <pc:sldMk cId="466353862" sldId="259"/>
            <ac:spMk id="99" creationId="{09DB2422-8C35-B8DF-6C17-63D91B9D2B3F}"/>
          </ac:spMkLst>
        </pc:spChg>
        <pc:spChg chg="del">
          <ac:chgData name="建一 原田" userId="8c1b162a12dfa30e" providerId="LiveId" clId="{92D89A32-E64D-4CE2-BFC6-FBB51E57F112}" dt="2024-03-29T20:24:32.107" v="390" actId="478"/>
          <ac:spMkLst>
            <pc:docMk/>
            <pc:sldMk cId="466353862" sldId="259"/>
            <ac:spMk id="100" creationId="{AA747590-64A8-E122-4108-954EC1F97A25}"/>
          </ac:spMkLst>
        </pc:spChg>
        <pc:spChg chg="mod">
          <ac:chgData name="建一 原田" userId="8c1b162a12dfa30e" providerId="LiveId" clId="{92D89A32-E64D-4CE2-BFC6-FBB51E57F112}" dt="2024-03-29T20:28:19.608" v="503" actId="207"/>
          <ac:spMkLst>
            <pc:docMk/>
            <pc:sldMk cId="466353862" sldId="259"/>
            <ac:spMk id="103" creationId="{ED76D17C-63B3-BC1F-B486-B2B061DE86A4}"/>
          </ac:spMkLst>
        </pc:spChg>
        <pc:spChg chg="mod">
          <ac:chgData name="建一 原田" userId="8c1b162a12dfa30e" providerId="LiveId" clId="{92D89A32-E64D-4CE2-BFC6-FBB51E57F112}" dt="2024-04-01T22:08:50.494" v="991" actId="20577"/>
          <ac:spMkLst>
            <pc:docMk/>
            <pc:sldMk cId="466353862" sldId="259"/>
            <ac:spMk id="105" creationId="{F88DC17A-6C01-9A41-1D6A-0CC2ABEE8D8D}"/>
          </ac:spMkLst>
        </pc:spChg>
        <pc:grpChg chg="del">
          <ac:chgData name="建一 原田" userId="8c1b162a12dfa30e" providerId="LiveId" clId="{92D89A32-E64D-4CE2-BFC6-FBB51E57F112}" dt="2024-03-29T20:24:10.780" v="388" actId="478"/>
          <ac:grpSpMkLst>
            <pc:docMk/>
            <pc:sldMk cId="466353862" sldId="259"/>
            <ac:grpSpMk id="31" creationId="{659FC91A-14D7-2ED1-D659-09CFB5AAF083}"/>
          </ac:grpSpMkLst>
        </pc:grpChg>
        <pc:grpChg chg="del">
          <ac:chgData name="建一 原田" userId="8c1b162a12dfa30e" providerId="LiveId" clId="{92D89A32-E64D-4CE2-BFC6-FBB51E57F112}" dt="2024-03-29T20:24:10.780" v="388" actId="478"/>
          <ac:grpSpMkLst>
            <pc:docMk/>
            <pc:sldMk cId="466353862" sldId="259"/>
            <ac:grpSpMk id="92" creationId="{980EE797-CAC5-54B7-AE1E-18C1134CB31C}"/>
          </ac:grpSpMkLst>
        </pc:grpChg>
        <pc:picChg chg="del">
          <ac:chgData name="建一 原田" userId="8c1b162a12dfa30e" providerId="LiveId" clId="{92D89A32-E64D-4CE2-BFC6-FBB51E57F112}" dt="2024-03-29T20:24:10.780" v="388" actId="478"/>
          <ac:picMkLst>
            <pc:docMk/>
            <pc:sldMk cId="466353862" sldId="259"/>
            <ac:picMk id="6" creationId="{BBE907D8-EE8C-8FC6-768E-673A29A1C6D5}"/>
          </ac:picMkLst>
        </pc:picChg>
        <pc:picChg chg="del">
          <ac:chgData name="建一 原田" userId="8c1b162a12dfa30e" providerId="LiveId" clId="{92D89A32-E64D-4CE2-BFC6-FBB51E57F112}" dt="2024-03-29T20:24:10.780" v="388" actId="478"/>
          <ac:picMkLst>
            <pc:docMk/>
            <pc:sldMk cId="466353862" sldId="259"/>
            <ac:picMk id="90" creationId="{F8410F47-A83D-28BB-1920-4EE9201C9760}"/>
          </ac:picMkLst>
        </pc:picChg>
      </pc:sldChg>
      <pc:sldChg chg="addSp delSp modSp mod">
        <pc:chgData name="建一 原田" userId="8c1b162a12dfa30e" providerId="LiveId" clId="{92D89A32-E64D-4CE2-BFC6-FBB51E57F112}" dt="2024-04-01T22:14:35.206" v="1014" actId="6549"/>
        <pc:sldMkLst>
          <pc:docMk/>
          <pc:sldMk cId="539407973" sldId="260"/>
        </pc:sldMkLst>
        <pc:spChg chg="add mod">
          <ac:chgData name="建一 原田" userId="8c1b162a12dfa30e" providerId="LiveId" clId="{92D89A32-E64D-4CE2-BFC6-FBB51E57F112}" dt="2024-03-29T20:10:55.469" v="78" actId="1076"/>
          <ac:spMkLst>
            <pc:docMk/>
            <pc:sldMk cId="539407973" sldId="260"/>
            <ac:spMk id="3" creationId="{E53FDDD3-0837-4F68-2A7A-9BC6043123C4}"/>
          </ac:spMkLst>
        </pc:spChg>
        <pc:spChg chg="del">
          <ac:chgData name="建一 原田" userId="8c1b162a12dfa30e" providerId="LiveId" clId="{92D89A32-E64D-4CE2-BFC6-FBB51E57F112}" dt="2024-03-29T20:16:23.838" v="308" actId="478"/>
          <ac:spMkLst>
            <pc:docMk/>
            <pc:sldMk cId="539407973" sldId="260"/>
            <ac:spMk id="4" creationId="{54629290-D46D-122E-C0C6-9EEDB12EB9A6}"/>
          </ac:spMkLst>
        </pc:spChg>
        <pc:spChg chg="del">
          <ac:chgData name="建一 原田" userId="8c1b162a12dfa30e" providerId="LiveId" clId="{92D89A32-E64D-4CE2-BFC6-FBB51E57F112}" dt="2024-03-29T20:16:51.912" v="315" actId="478"/>
          <ac:spMkLst>
            <pc:docMk/>
            <pc:sldMk cId="539407973" sldId="260"/>
            <ac:spMk id="5" creationId="{05BF7383-0BA2-B064-9214-0FAF16B0C3F1}"/>
          </ac:spMkLst>
        </pc:spChg>
        <pc:spChg chg="del">
          <ac:chgData name="建一 原田" userId="8c1b162a12dfa30e" providerId="LiveId" clId="{92D89A32-E64D-4CE2-BFC6-FBB51E57F112}" dt="2024-03-29T20:16:26.057" v="309" actId="478"/>
          <ac:spMkLst>
            <pc:docMk/>
            <pc:sldMk cId="539407973" sldId="260"/>
            <ac:spMk id="7" creationId="{1CEDCEA3-F733-0C6F-C046-83F85DFF379A}"/>
          </ac:spMkLst>
        </pc:spChg>
        <pc:spChg chg="mod">
          <ac:chgData name="建一 原田" userId="8c1b162a12dfa30e" providerId="LiveId" clId="{92D89A32-E64D-4CE2-BFC6-FBB51E57F112}" dt="2024-04-01T22:11:05.539" v="1009" actId="122"/>
          <ac:spMkLst>
            <pc:docMk/>
            <pc:sldMk cId="539407973" sldId="260"/>
            <ac:spMk id="20" creationId="{04FFA11B-2B78-F0B1-3BFD-FA99445443ED}"/>
          </ac:spMkLst>
        </pc:spChg>
        <pc:spChg chg="mod">
          <ac:chgData name="建一 原田" userId="8c1b162a12dfa30e" providerId="LiveId" clId="{92D89A32-E64D-4CE2-BFC6-FBB51E57F112}" dt="2024-03-29T20:16:12.812" v="307" actId="1076"/>
          <ac:spMkLst>
            <pc:docMk/>
            <pc:sldMk cId="539407973" sldId="260"/>
            <ac:spMk id="22" creationId="{51ADEA51-3966-C936-B2D6-B535E8AC05E6}"/>
          </ac:spMkLst>
        </pc:spChg>
        <pc:spChg chg="del">
          <ac:chgData name="建一 原田" userId="8c1b162a12dfa30e" providerId="LiveId" clId="{92D89A32-E64D-4CE2-BFC6-FBB51E57F112}" dt="2024-03-29T20:16:28.720" v="310" actId="478"/>
          <ac:spMkLst>
            <pc:docMk/>
            <pc:sldMk cId="539407973" sldId="260"/>
            <ac:spMk id="24" creationId="{68E4FAF6-46AD-58B4-4D78-037143CCCBC2}"/>
          </ac:spMkLst>
        </pc:spChg>
        <pc:spChg chg="mod">
          <ac:chgData name="建一 原田" userId="8c1b162a12dfa30e" providerId="LiveId" clId="{92D89A32-E64D-4CE2-BFC6-FBB51E57F112}" dt="2024-04-01T21:54:48.191" v="654" actId="6549"/>
          <ac:spMkLst>
            <pc:docMk/>
            <pc:sldMk cId="539407973" sldId="260"/>
            <ac:spMk id="27" creationId="{8270706A-77B4-28CB-D847-3399CAE085DF}"/>
          </ac:spMkLst>
        </pc:spChg>
        <pc:spChg chg="mod">
          <ac:chgData name="建一 原田" userId="8c1b162a12dfa30e" providerId="LiveId" clId="{92D89A32-E64D-4CE2-BFC6-FBB51E57F112}" dt="2024-04-01T22:14:35.206" v="1014" actId="6549"/>
          <ac:spMkLst>
            <pc:docMk/>
            <pc:sldMk cId="539407973" sldId="260"/>
            <ac:spMk id="28" creationId="{C2086554-103A-168C-11F7-FFA7E68C783F}"/>
          </ac:spMkLst>
        </pc:spChg>
        <pc:spChg chg="del">
          <ac:chgData name="建一 原田" userId="8c1b162a12dfa30e" providerId="LiveId" clId="{92D89A32-E64D-4CE2-BFC6-FBB51E57F112}" dt="2024-03-29T20:16:47.220" v="314" actId="478"/>
          <ac:spMkLst>
            <pc:docMk/>
            <pc:sldMk cId="539407973" sldId="260"/>
            <ac:spMk id="29" creationId="{9230990E-78F1-DB10-B12D-34678A8C3567}"/>
          </ac:spMkLst>
        </pc:spChg>
        <pc:spChg chg="del">
          <ac:chgData name="建一 原田" userId="8c1b162a12dfa30e" providerId="LiveId" clId="{92D89A32-E64D-4CE2-BFC6-FBB51E57F112}" dt="2024-03-29T20:16:47.220" v="314" actId="478"/>
          <ac:spMkLst>
            <pc:docMk/>
            <pc:sldMk cId="539407973" sldId="260"/>
            <ac:spMk id="83" creationId="{18FA54A3-BDA0-DA92-FA57-B13BAD479B6E}"/>
          </ac:spMkLst>
        </pc:spChg>
        <pc:spChg chg="del">
          <ac:chgData name="建一 原田" userId="8c1b162a12dfa30e" providerId="LiveId" clId="{92D89A32-E64D-4CE2-BFC6-FBB51E57F112}" dt="2024-03-29T20:16:47.220" v="314" actId="478"/>
          <ac:spMkLst>
            <pc:docMk/>
            <pc:sldMk cId="539407973" sldId="260"/>
            <ac:spMk id="84" creationId="{4CA3C41E-9042-E914-72CE-25723D062D0F}"/>
          </ac:spMkLst>
        </pc:spChg>
        <pc:spChg chg="del mod">
          <ac:chgData name="建一 原田" userId="8c1b162a12dfa30e" providerId="LiveId" clId="{92D89A32-E64D-4CE2-BFC6-FBB51E57F112}" dt="2024-03-29T20:16:35.961" v="313" actId="478"/>
          <ac:spMkLst>
            <pc:docMk/>
            <pc:sldMk cId="539407973" sldId="260"/>
            <ac:spMk id="85" creationId="{61383289-FB4B-F837-E164-88E488BB62E7}"/>
          </ac:spMkLst>
        </pc:spChg>
        <pc:spChg chg="del">
          <ac:chgData name="建一 原田" userId="8c1b162a12dfa30e" providerId="LiveId" clId="{92D89A32-E64D-4CE2-BFC6-FBB51E57F112}" dt="2024-03-29T20:16:30.988" v="311" actId="478"/>
          <ac:spMkLst>
            <pc:docMk/>
            <pc:sldMk cId="539407973" sldId="260"/>
            <ac:spMk id="86" creationId="{FCA3BFD0-8174-86C6-9223-BAF5DFF3B6D3}"/>
          </ac:spMkLst>
        </pc:spChg>
        <pc:spChg chg="del">
          <ac:chgData name="建一 原田" userId="8c1b162a12dfa30e" providerId="LiveId" clId="{92D89A32-E64D-4CE2-BFC6-FBB51E57F112}" dt="2024-03-29T20:16:47.220" v="314" actId="478"/>
          <ac:spMkLst>
            <pc:docMk/>
            <pc:sldMk cId="539407973" sldId="260"/>
            <ac:spMk id="96" creationId="{E60B1674-5446-9880-C7F8-330412AA2692}"/>
          </ac:spMkLst>
        </pc:spChg>
        <pc:spChg chg="del">
          <ac:chgData name="建一 原田" userId="8c1b162a12dfa30e" providerId="LiveId" clId="{92D89A32-E64D-4CE2-BFC6-FBB51E57F112}" dt="2024-03-29T20:16:47.220" v="314" actId="478"/>
          <ac:spMkLst>
            <pc:docMk/>
            <pc:sldMk cId="539407973" sldId="260"/>
            <ac:spMk id="97" creationId="{48A52CB0-5C53-31B4-52CB-15C51392E29F}"/>
          </ac:spMkLst>
        </pc:spChg>
        <pc:spChg chg="del">
          <ac:chgData name="建一 原田" userId="8c1b162a12dfa30e" providerId="LiveId" clId="{92D89A32-E64D-4CE2-BFC6-FBB51E57F112}" dt="2024-03-29T20:16:47.220" v="314" actId="478"/>
          <ac:spMkLst>
            <pc:docMk/>
            <pc:sldMk cId="539407973" sldId="260"/>
            <ac:spMk id="98" creationId="{B83D169C-6B36-8BF8-1D1E-CF20E5020BD1}"/>
          </ac:spMkLst>
        </pc:spChg>
        <pc:grpChg chg="del">
          <ac:chgData name="建一 原田" userId="8c1b162a12dfa30e" providerId="LiveId" clId="{92D89A32-E64D-4CE2-BFC6-FBB51E57F112}" dt="2024-03-29T20:16:47.220" v="314" actId="478"/>
          <ac:grpSpMkLst>
            <pc:docMk/>
            <pc:sldMk cId="539407973" sldId="260"/>
            <ac:grpSpMk id="92" creationId="{721E7EB4-E927-0262-765A-942181AD6A06}"/>
          </ac:grpSpMkLst>
        </pc:grpChg>
        <pc:picChg chg="del">
          <ac:chgData name="建一 原田" userId="8c1b162a12dfa30e" providerId="LiveId" clId="{92D89A32-E64D-4CE2-BFC6-FBB51E57F112}" dt="2024-03-29T20:16:47.220" v="314" actId="478"/>
          <ac:picMkLst>
            <pc:docMk/>
            <pc:sldMk cId="539407973" sldId="260"/>
            <ac:picMk id="90" creationId="{A31C9D09-89B3-11F2-217A-13F9AFC7FC40}"/>
          </ac:picMkLst>
        </pc:picChg>
      </pc:sldChg>
      <pc:sldChg chg="addSp modSp mod">
        <pc:chgData name="建一 原田" userId="8c1b162a12dfa30e" providerId="LiveId" clId="{92D89A32-E64D-4CE2-BFC6-FBB51E57F112}" dt="2024-03-29T20:20:15.754" v="326" actId="208"/>
        <pc:sldMkLst>
          <pc:docMk/>
          <pc:sldMk cId="2327402607" sldId="262"/>
        </pc:sldMkLst>
        <pc:spChg chg="add mod">
          <ac:chgData name="建一 原田" userId="8c1b162a12dfa30e" providerId="LiveId" clId="{92D89A32-E64D-4CE2-BFC6-FBB51E57F112}" dt="2024-03-29T20:11:59.175" v="92" actId="1076"/>
          <ac:spMkLst>
            <pc:docMk/>
            <pc:sldMk cId="2327402607" sldId="262"/>
            <ac:spMk id="2" creationId="{B45CA842-7282-C7E2-CE1A-9EAEA4715041}"/>
          </ac:spMkLst>
        </pc:spChg>
        <pc:spChg chg="mod">
          <ac:chgData name="建一 原田" userId="8c1b162a12dfa30e" providerId="LiveId" clId="{92D89A32-E64D-4CE2-BFC6-FBB51E57F112}" dt="2024-03-29T20:20:05.083" v="324" actId="208"/>
          <ac:spMkLst>
            <pc:docMk/>
            <pc:sldMk cId="2327402607" sldId="262"/>
            <ac:spMk id="3" creationId="{911FCF22-16B6-32C8-06F4-C3235C2E68C0}"/>
          </ac:spMkLst>
        </pc:spChg>
        <pc:spChg chg="mod">
          <ac:chgData name="建一 原田" userId="8c1b162a12dfa30e" providerId="LiveId" clId="{92D89A32-E64D-4CE2-BFC6-FBB51E57F112}" dt="2024-03-29T20:20:10.281" v="325" actId="208"/>
          <ac:spMkLst>
            <pc:docMk/>
            <pc:sldMk cId="2327402607" sldId="262"/>
            <ac:spMk id="8" creationId="{6AF78FD2-B3EA-E3E2-92ED-F16D78D44CAC}"/>
          </ac:spMkLst>
        </pc:spChg>
        <pc:spChg chg="mod">
          <ac:chgData name="建一 原田" userId="8c1b162a12dfa30e" providerId="LiveId" clId="{92D89A32-E64D-4CE2-BFC6-FBB51E57F112}" dt="2024-03-29T20:20:15.754" v="326" actId="208"/>
          <ac:spMkLst>
            <pc:docMk/>
            <pc:sldMk cId="2327402607" sldId="262"/>
            <ac:spMk id="10" creationId="{CFB94B53-93BE-11A1-7963-D9EEF091BAC7}"/>
          </ac:spMkLst>
        </pc:spChg>
        <pc:spChg chg="mod">
          <ac:chgData name="建一 原田" userId="8c1b162a12dfa30e" providerId="LiveId" clId="{92D89A32-E64D-4CE2-BFC6-FBB51E57F112}" dt="2024-03-29T20:10:07.269" v="74" actId="1076"/>
          <ac:spMkLst>
            <pc:docMk/>
            <pc:sldMk cId="2327402607" sldId="262"/>
            <ac:spMk id="12" creationId="{FFA53BA6-9234-EFCC-7ACE-1103F597B906}"/>
          </ac:spMkLst>
        </pc:spChg>
        <pc:spChg chg="mod">
          <ac:chgData name="建一 原田" userId="8c1b162a12dfa30e" providerId="LiveId" clId="{92D89A32-E64D-4CE2-BFC6-FBB51E57F112}" dt="2024-03-29T20:09:58.841" v="73" actId="1076"/>
          <ac:spMkLst>
            <pc:docMk/>
            <pc:sldMk cId="2327402607" sldId="262"/>
            <ac:spMk id="13" creationId="{B69138EE-3CB8-3D34-99BF-727DA0EF0FD3}"/>
          </ac:spMkLst>
        </pc:spChg>
        <pc:spChg chg="mod">
          <ac:chgData name="建一 原田" userId="8c1b162a12dfa30e" providerId="LiveId" clId="{92D89A32-E64D-4CE2-BFC6-FBB51E57F112}" dt="2024-03-29T20:06:53.732" v="65" actId="207"/>
          <ac:spMkLst>
            <pc:docMk/>
            <pc:sldMk cId="2327402607" sldId="262"/>
            <ac:spMk id="87" creationId="{E2BDA17A-3470-70E0-A238-1EEC009B569A}"/>
          </ac:spMkLst>
        </pc:spChg>
        <pc:picChg chg="mod">
          <ac:chgData name="建一 原田" userId="8c1b162a12dfa30e" providerId="LiveId" clId="{92D89A32-E64D-4CE2-BFC6-FBB51E57F112}" dt="2024-03-29T20:09:44.953" v="72" actId="1076"/>
          <ac:picMkLst>
            <pc:docMk/>
            <pc:sldMk cId="2327402607" sldId="262"/>
            <ac:picMk id="6" creationId="{BB274EF3-9841-C6D4-B88D-3769F84A5973}"/>
          </ac:picMkLst>
        </pc:picChg>
        <pc:picChg chg="mod">
          <ac:chgData name="建一 原田" userId="8c1b162a12dfa30e" providerId="LiveId" clId="{92D89A32-E64D-4CE2-BFC6-FBB51E57F112}" dt="2024-03-29T20:09:13.074" v="70" actId="1076"/>
          <ac:picMkLst>
            <pc:docMk/>
            <pc:sldMk cId="2327402607" sldId="262"/>
            <ac:picMk id="9" creationId="{D445A9C8-808D-724D-9CB7-52B7F659E87E}"/>
          </ac:picMkLst>
        </pc:picChg>
        <pc:picChg chg="mod">
          <ac:chgData name="建一 原田" userId="8c1b162a12dfa30e" providerId="LiveId" clId="{92D89A32-E64D-4CE2-BFC6-FBB51E57F112}" dt="2024-03-29T20:08:47.343" v="68" actId="1076"/>
          <ac:picMkLst>
            <pc:docMk/>
            <pc:sldMk cId="2327402607" sldId="262"/>
            <ac:picMk id="11" creationId="{413A9E71-36E7-295A-0B12-2D7B53D8A55E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506" cy="497650"/>
          </a:xfrm>
          <a:prstGeom prst="rect">
            <a:avLst/>
          </a:prstGeom>
        </p:spPr>
        <p:txBody>
          <a:bodyPr vert="horz" lIns="88916" tIns="44458" rIns="88916" bIns="4445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635" y="0"/>
            <a:ext cx="2945506" cy="497650"/>
          </a:xfrm>
          <a:prstGeom prst="rect">
            <a:avLst/>
          </a:prstGeom>
        </p:spPr>
        <p:txBody>
          <a:bodyPr vert="horz" lIns="88916" tIns="44458" rIns="88916" bIns="44458" rtlCol="0"/>
          <a:lstStyle>
            <a:lvl1pPr algn="r">
              <a:defRPr sz="1200"/>
            </a:lvl1pPr>
          </a:lstStyle>
          <a:p>
            <a:fld id="{23D01FF4-D7FF-4634-A175-C3A3B0697829}" type="datetimeFigureOut">
              <a:rPr kumimoji="1" lang="ja-JP" altLang="en-US" smtClean="0"/>
              <a:t>2025/3/26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39838"/>
            <a:ext cx="231775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916" tIns="44458" rIns="88916" bIns="4445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615" y="4776507"/>
            <a:ext cx="5438446" cy="3909883"/>
          </a:xfrm>
          <a:prstGeom prst="rect">
            <a:avLst/>
          </a:prstGeom>
        </p:spPr>
        <p:txBody>
          <a:bodyPr vert="horz" lIns="88916" tIns="44458" rIns="88916" bIns="4445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988"/>
            <a:ext cx="2945506" cy="497650"/>
          </a:xfrm>
          <a:prstGeom prst="rect">
            <a:avLst/>
          </a:prstGeom>
        </p:spPr>
        <p:txBody>
          <a:bodyPr vert="horz" lIns="88916" tIns="44458" rIns="88916" bIns="4445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635" y="9428988"/>
            <a:ext cx="2945506" cy="497650"/>
          </a:xfrm>
          <a:prstGeom prst="rect">
            <a:avLst/>
          </a:prstGeom>
        </p:spPr>
        <p:txBody>
          <a:bodyPr vert="horz" lIns="88916" tIns="44458" rIns="88916" bIns="44458" rtlCol="0" anchor="b"/>
          <a:lstStyle>
            <a:lvl1pPr algn="r">
              <a:defRPr sz="1200"/>
            </a:lvl1pPr>
          </a:lstStyle>
          <a:p>
            <a:fld id="{11017C44-905A-4E3F-B88B-215552C57A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3518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017C44-905A-4E3F-B88B-215552C57AD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8494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D1C2-09EB-4D40-8701-6EE75E2C8E3C}" type="datetimeFigureOut">
              <a:rPr kumimoji="1" lang="ja-JP" altLang="en-US" smtClean="0"/>
              <a:t>2025/3/26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BCDF9-C1B4-4006-9E57-2DB9A89491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0310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D1C2-09EB-4D40-8701-6EE75E2C8E3C}" type="datetimeFigureOut">
              <a:rPr kumimoji="1" lang="ja-JP" altLang="en-US" smtClean="0"/>
              <a:t>2025/3/26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BCDF9-C1B4-4006-9E57-2DB9A89491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1274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D1C2-09EB-4D40-8701-6EE75E2C8E3C}" type="datetimeFigureOut">
              <a:rPr kumimoji="1" lang="ja-JP" altLang="en-US" smtClean="0"/>
              <a:t>2025/3/26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BCDF9-C1B4-4006-9E57-2DB9A89491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175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D1C2-09EB-4D40-8701-6EE75E2C8E3C}" type="datetimeFigureOut">
              <a:rPr kumimoji="1" lang="ja-JP" altLang="en-US" smtClean="0"/>
              <a:t>2025/3/26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BCDF9-C1B4-4006-9E57-2DB9A89491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8434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D1C2-09EB-4D40-8701-6EE75E2C8E3C}" type="datetimeFigureOut">
              <a:rPr kumimoji="1" lang="ja-JP" altLang="en-US" smtClean="0"/>
              <a:t>2025/3/26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BCDF9-C1B4-4006-9E57-2DB9A89491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6321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D1C2-09EB-4D40-8701-6EE75E2C8E3C}" type="datetimeFigureOut">
              <a:rPr kumimoji="1" lang="ja-JP" altLang="en-US" smtClean="0"/>
              <a:t>2025/3/26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BCDF9-C1B4-4006-9E57-2DB9A89491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1325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D1C2-09EB-4D40-8701-6EE75E2C8E3C}" type="datetimeFigureOut">
              <a:rPr kumimoji="1" lang="ja-JP" altLang="en-US" smtClean="0"/>
              <a:t>2025/3/26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BCDF9-C1B4-4006-9E57-2DB9A89491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9333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D1C2-09EB-4D40-8701-6EE75E2C8E3C}" type="datetimeFigureOut">
              <a:rPr kumimoji="1" lang="ja-JP" altLang="en-US" smtClean="0"/>
              <a:t>2025/3/26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BCDF9-C1B4-4006-9E57-2DB9A89491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7709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D1C2-09EB-4D40-8701-6EE75E2C8E3C}" type="datetimeFigureOut">
              <a:rPr kumimoji="1" lang="ja-JP" altLang="en-US" smtClean="0"/>
              <a:t>2025/3/26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BCDF9-C1B4-4006-9E57-2DB9A89491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3758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D1C2-09EB-4D40-8701-6EE75E2C8E3C}" type="datetimeFigureOut">
              <a:rPr kumimoji="1" lang="ja-JP" altLang="en-US" smtClean="0"/>
              <a:t>2025/3/26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BCDF9-C1B4-4006-9E57-2DB9A89491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122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4D1C2-09EB-4D40-8701-6EE75E2C8E3C}" type="datetimeFigureOut">
              <a:rPr kumimoji="1" lang="ja-JP" altLang="en-US" smtClean="0"/>
              <a:t>2025/3/26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BCDF9-C1B4-4006-9E57-2DB9A89491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0615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E4D1C2-09EB-4D40-8701-6EE75E2C8E3C}" type="datetimeFigureOut">
              <a:rPr kumimoji="1" lang="ja-JP" altLang="en-US" smtClean="0"/>
              <a:t>2025/3/26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3BCDF9-C1B4-4006-9E57-2DB9A89491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7830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image" Target="../media/image1.jpeg"/><Relationship Id="rId7" Type="http://schemas.openxmlformats.org/officeDocument/2006/relationships/hyperlink" Target="https://cms.miyazaki-c.ed.jp/ssc003/%E5%90%84%E7%A8%AE%E6%A7%98%E5%BC%8F%E7%AD%89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mailto:kaminishi-kentaro@pref.m" TargetMode="External"/><Relationship Id="rId4" Type="http://schemas.openxmlformats.org/officeDocument/2006/relationships/image" Target="../media/image2.jpeg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図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3386" y="586952"/>
            <a:ext cx="576873" cy="1123124"/>
          </a:xfrm>
          <a:prstGeom prst="rect">
            <a:avLst/>
          </a:prstGeom>
        </p:spPr>
      </p:pic>
      <p:sp>
        <p:nvSpPr>
          <p:cNvPr id="20" name="角丸四角形吹き出し 19"/>
          <p:cNvSpPr/>
          <p:nvPr/>
        </p:nvSpPr>
        <p:spPr>
          <a:xfrm>
            <a:off x="180000" y="676063"/>
            <a:ext cx="5813712" cy="977358"/>
          </a:xfrm>
          <a:prstGeom prst="wedgeRoundRectCallout">
            <a:avLst>
              <a:gd name="adj1" fmla="val 52251"/>
              <a:gd name="adj2" fmla="val 684"/>
              <a:gd name="adj3" fmla="val 16667"/>
            </a:avLst>
          </a:prstGeom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0" rIns="36000" bIns="0" rtlCol="0" anchor="t" anchorCtr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　好評につき、今年度も北部の授業改善サポート「ひなたプラス」を実施します。今年度は、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CC"/>
                </a:highlight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マンツーマンによる</a:t>
            </a:r>
            <a:r>
              <a:rPr kumimoji="1" lang="ja-JP" altLang="en-US" sz="1400" b="1" i="0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CC"/>
                </a:highlight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個人を対象とした支援のみ</a:t>
            </a:r>
            <a:r>
              <a:rPr kumimoji="1" lang="ja-JP" altLang="en-US" sz="1400" b="1" i="0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になります。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また、サポートできる教科については、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CC"/>
                </a:highlight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国語、社会、算数・数学、理科、外国語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のいずれかで申込みをお願いします。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　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　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6B1C6B90-18FA-32CF-7CBD-64E1494CEE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0250" y="8828852"/>
            <a:ext cx="950803" cy="950803"/>
          </a:xfrm>
          <a:prstGeom prst="rect">
            <a:avLst/>
          </a:prstGeom>
        </p:spPr>
      </p:pic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79010B9-1CE1-5D70-9FD2-1B871A84B81A}"/>
              </a:ext>
            </a:extLst>
          </p:cNvPr>
          <p:cNvSpPr txBox="1"/>
          <p:nvPr/>
        </p:nvSpPr>
        <p:spPr>
          <a:xfrm>
            <a:off x="153349" y="209372"/>
            <a:ext cx="6493329" cy="369332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Ｒ７年度版 </a:t>
            </a:r>
            <a:r>
              <a:rPr kumimoji="1" lang="ja-JP" altLang="en-US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北部の授業改善サポート「</a:t>
            </a:r>
            <a:r>
              <a:rPr kumimoji="1" lang="ja-JP" altLang="en-US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ひなた＋（プラス）」</a:t>
            </a:r>
          </a:p>
        </p:txBody>
      </p:sp>
      <p:sp>
        <p:nvSpPr>
          <p:cNvPr id="73" name="サブタイトル 2">
            <a:extLst>
              <a:ext uri="{FF2B5EF4-FFF2-40B4-BE49-F238E27FC236}">
                <a16:creationId xmlns:a16="http://schemas.microsoft.com/office/drawing/2014/main" id="{945701F5-763C-852F-22B5-1A889AEDD955}"/>
              </a:ext>
            </a:extLst>
          </p:cNvPr>
          <p:cNvSpPr txBox="1">
            <a:spLocks/>
          </p:cNvSpPr>
          <p:nvPr/>
        </p:nvSpPr>
        <p:spPr>
          <a:xfrm>
            <a:off x="1071297" y="8844869"/>
            <a:ext cx="72000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tIns="36000" rIns="0" bIns="3600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800"/>
              </a:lnSpc>
              <a:spcBef>
                <a:spcPts val="0"/>
              </a:spcBef>
            </a:pPr>
            <a:r>
              <a:rPr lang="en-US" altLang="ja-JP" sz="600" dirty="0">
                <a:solidFill>
                  <a:schemeClr val="bg1"/>
                </a:solidFill>
              </a:rPr>
              <a:t>※</a:t>
            </a:r>
          </a:p>
        </p:txBody>
      </p:sp>
      <p:sp>
        <p:nvSpPr>
          <p:cNvPr id="75" name="四角形: 角を丸くする 74">
            <a:extLst>
              <a:ext uri="{FF2B5EF4-FFF2-40B4-BE49-F238E27FC236}">
                <a16:creationId xmlns:a16="http://schemas.microsoft.com/office/drawing/2014/main" id="{5A0D73E3-7847-F581-8641-F2AFA1011E94}"/>
              </a:ext>
            </a:extLst>
          </p:cNvPr>
          <p:cNvSpPr/>
          <p:nvPr/>
        </p:nvSpPr>
        <p:spPr>
          <a:xfrm>
            <a:off x="185916" y="5768408"/>
            <a:ext cx="6470259" cy="1785976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200" cap="none" spc="0" dirty="0">
                <a:ln w="13462">
                  <a:noFill/>
                  <a:prstDash val="solid"/>
                </a:ln>
                <a:solidFill>
                  <a:sysClr val="windowText" lastClr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希望者は、</a:t>
            </a:r>
            <a:r>
              <a:rPr lang="ja-JP" altLang="en-US" sz="1200" u="sng" cap="none" spc="0" dirty="0">
                <a:ln w="0"/>
                <a:solidFill>
                  <a:sysClr val="windowText" lastClr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管理職の了解を取ったのち</a:t>
            </a:r>
            <a:r>
              <a:rPr lang="ja-JP" altLang="en-US" sz="1200" cap="none" spc="0" dirty="0">
                <a:ln w="0"/>
                <a:solidFill>
                  <a:sysClr val="windowText" lastClr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、</a:t>
            </a:r>
            <a:r>
              <a:rPr lang="ja-JP" altLang="en-US" sz="1200" dirty="0">
                <a:ln w="13462">
                  <a:noFill/>
                  <a:prstDash val="solid"/>
                </a:ln>
                <a:solidFill>
                  <a:sysClr val="windowText" lastClr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右下リンクまたは二次元コードを読み取り、</a:t>
            </a:r>
            <a:endParaRPr lang="en-US" altLang="ja-JP" sz="1200" dirty="0">
              <a:ln w="13462">
                <a:noFill/>
                <a:prstDash val="solid"/>
              </a:ln>
              <a:solidFill>
                <a:sysClr val="windowText" lastClr="000000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1200" cap="none" spc="0" dirty="0">
                <a:ln w="0"/>
                <a:solidFill>
                  <a:sysClr val="windowText" lastClr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北</a:t>
            </a:r>
            <a:r>
              <a:rPr lang="ja-JP" altLang="en-US" sz="1200" cap="none" spc="0" dirty="0">
                <a:ln w="13462">
                  <a:noFill/>
                  <a:prstDash val="solid"/>
                </a:ln>
                <a:solidFill>
                  <a:sysClr val="windowText" lastClr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部教育事務所</a:t>
            </a:r>
            <a:r>
              <a:rPr lang="ja-JP" altLang="en-US" sz="1200" dirty="0">
                <a:ln w="13462">
                  <a:noFill/>
                  <a:prstDash val="solid"/>
                </a:ln>
                <a:solidFill>
                  <a:sysClr val="windowText" lastClr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ホームページにアクセスします。</a:t>
            </a:r>
            <a:endParaRPr lang="en-US" altLang="ja-JP" sz="1200" dirty="0">
              <a:ln w="13462">
                <a:noFill/>
                <a:prstDash val="solid"/>
              </a:ln>
              <a:solidFill>
                <a:sysClr val="windowText" lastClr="000000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1200" dirty="0">
                <a:ln w="13462">
                  <a:noFill/>
                  <a:prstDash val="solid"/>
                </a:ln>
                <a:solidFill>
                  <a:sysClr val="windowText" lastClr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そして、別紙様式「ひなた＋（プラス）</a:t>
            </a:r>
            <a:r>
              <a:rPr lang="ja-JP" altLang="en-US" sz="1200" cap="none" spc="0" dirty="0">
                <a:ln w="13462">
                  <a:noFill/>
                  <a:prstDash val="solid"/>
                </a:ln>
                <a:solidFill>
                  <a:sysClr val="windowText" lastClr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」申請書をダウンロードし、必要事項を記入のうえ、下記宛てお申し込みください。</a:t>
            </a:r>
            <a:r>
              <a:rPr lang="ja-JP" altLang="en-US" sz="1200" dirty="0">
                <a:ln w="13462">
                  <a:noFill/>
                  <a:prstDash val="solid"/>
                </a:ln>
                <a:solidFill>
                  <a:sysClr val="windowText" lastClr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ご不明な点は下記連絡先よりお問い合わせください。</a:t>
            </a:r>
            <a:endParaRPr kumimoji="1" lang="en-US" altLang="ja-JP" sz="1200" b="1" dirty="0">
              <a:solidFill>
                <a:prstClr val="black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lvl="0"/>
            <a:r>
              <a:rPr kumimoji="1" lang="ja-JP" altLang="en-US" sz="1200" b="1" dirty="0">
                <a:solidFill>
                  <a:prstClr val="black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endParaRPr kumimoji="1" lang="en-US" altLang="ja-JP" sz="1200" b="1" dirty="0">
              <a:solidFill>
                <a:prstClr val="black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lvl="0"/>
            <a:r>
              <a:rPr kumimoji="1" lang="ja-JP" altLang="en-US" sz="1200" b="1" dirty="0">
                <a:solidFill>
                  <a:prstClr val="black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北部教育事務所　教育推進担当　上西　　　　    　　　　</a:t>
            </a:r>
            <a:endParaRPr kumimoji="1" lang="en-US" altLang="ja-JP" sz="1200" b="1" dirty="0">
              <a:solidFill>
                <a:prstClr val="black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lvl="0"/>
            <a:r>
              <a:rPr lang="en-US" altLang="ja-JP" sz="1200" b="1" dirty="0">
                <a:solidFill>
                  <a:prstClr val="black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〔</a:t>
            </a:r>
            <a:r>
              <a:rPr lang="ja-JP" altLang="en-US" sz="1200" b="1" dirty="0">
                <a:solidFill>
                  <a:prstClr val="black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問合せ先</a:t>
            </a:r>
            <a:r>
              <a:rPr lang="en-US" altLang="ja-JP" sz="1200" b="1" dirty="0">
                <a:solidFill>
                  <a:prstClr val="black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〕</a:t>
            </a:r>
            <a:r>
              <a:rPr kumimoji="1" lang="ja-JP" altLang="en-US" sz="1200" b="1" dirty="0">
                <a:solidFill>
                  <a:prstClr val="black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ＴＥＬ：０９８２－３２－６１１８</a:t>
            </a:r>
            <a:endParaRPr kumimoji="1" lang="en-US" altLang="ja-JP" sz="1200" b="1" dirty="0">
              <a:solidFill>
                <a:prstClr val="black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lvl="0"/>
            <a:r>
              <a:rPr lang="en-US" altLang="ja-JP" sz="1200" b="1" dirty="0">
                <a:solidFill>
                  <a:prstClr val="black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〔</a:t>
            </a:r>
            <a:r>
              <a:rPr lang="ja-JP" altLang="en-US" sz="1200" b="1" dirty="0">
                <a:solidFill>
                  <a:prstClr val="black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申 込 先</a:t>
            </a:r>
            <a:r>
              <a:rPr lang="en-US" altLang="ja-JP" sz="1200" b="1" dirty="0">
                <a:solidFill>
                  <a:prstClr val="black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〕</a:t>
            </a:r>
            <a:r>
              <a:rPr kumimoji="1" lang="ja-JP" altLang="en-US" sz="1200" b="1" dirty="0">
                <a:solidFill>
                  <a:prstClr val="black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メール：</a:t>
            </a:r>
            <a:r>
              <a:rPr kumimoji="1" lang="en-US" altLang="ja-JP" sz="1200" b="1" u="sng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kaminishi-ken</a:t>
            </a:r>
            <a:r>
              <a:rPr lang="en-US" altLang="ja-JP" sz="1200" b="1" u="sng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taro@pref.m</a:t>
            </a:r>
            <a:r>
              <a:rPr lang="en-US" altLang="ja-JP" sz="1200" b="1" u="sng" dirty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iyazaki.lg.jp</a:t>
            </a:r>
            <a:endParaRPr kumimoji="1" lang="en-US" altLang="ja-JP" sz="1200" b="1" u="sng" dirty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lvl="0"/>
            <a:r>
              <a:rPr kumimoji="1" lang="ja-JP" altLang="en-US" sz="1200" b="1" dirty="0">
                <a:solidFill>
                  <a:prstClr val="black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　　　　　</a:t>
            </a:r>
            <a:r>
              <a:rPr kumimoji="1" lang="en-US" altLang="ja-JP" sz="1100" dirty="0">
                <a:solidFill>
                  <a:prstClr val="black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※</a:t>
            </a:r>
            <a:r>
              <a:rPr kumimoji="1" lang="ja-JP" altLang="en-US" sz="1100" dirty="0">
                <a:solidFill>
                  <a:prstClr val="black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Ｃ４</a:t>
            </a:r>
            <a:r>
              <a:rPr kumimoji="1" lang="en-US" altLang="ja-JP" sz="1100" dirty="0" err="1">
                <a:solidFill>
                  <a:prstClr val="black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th</a:t>
            </a:r>
            <a:r>
              <a:rPr kumimoji="1" lang="ja-JP" altLang="en-US" sz="1100" dirty="0">
                <a:solidFill>
                  <a:prstClr val="black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からの申込みも可</a:t>
            </a:r>
            <a:endParaRPr kumimoji="1" lang="ja-JP" altLang="en-US" sz="1200" dirty="0">
              <a:solidFill>
                <a:prstClr val="black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77" name="テキスト ボックス 76">
            <a:extLst>
              <a:ext uri="{FF2B5EF4-FFF2-40B4-BE49-F238E27FC236}">
                <a16:creationId xmlns:a16="http://schemas.microsoft.com/office/drawing/2014/main" id="{C436BF2B-1E8A-13AD-3A17-6D3D217D2F5F}"/>
              </a:ext>
            </a:extLst>
          </p:cNvPr>
          <p:cNvSpPr txBox="1"/>
          <p:nvPr/>
        </p:nvSpPr>
        <p:spPr>
          <a:xfrm>
            <a:off x="3889492" y="7069693"/>
            <a:ext cx="410284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エル</a:t>
            </a:r>
          </a:p>
        </p:txBody>
      </p:sp>
      <p:pic>
        <p:nvPicPr>
          <p:cNvPr id="78" name="図 77">
            <a:extLst>
              <a:ext uri="{FF2B5EF4-FFF2-40B4-BE49-F238E27FC236}">
                <a16:creationId xmlns:a16="http://schemas.microsoft.com/office/drawing/2014/main" id="{0C35A9E9-4F45-B1A2-49C1-33ECB941CD2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6202" y="6819803"/>
            <a:ext cx="573035" cy="57303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1" name="テキスト ボックス 80">
            <a:extLst>
              <a:ext uri="{FF2B5EF4-FFF2-40B4-BE49-F238E27FC236}">
                <a16:creationId xmlns:a16="http://schemas.microsoft.com/office/drawing/2014/main" id="{493E31EC-F54A-18B5-7C42-A778FB19CD98}"/>
              </a:ext>
            </a:extLst>
          </p:cNvPr>
          <p:cNvSpPr txBox="1"/>
          <p:nvPr/>
        </p:nvSpPr>
        <p:spPr>
          <a:xfrm>
            <a:off x="4534597" y="6968728"/>
            <a:ext cx="1280974" cy="415498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北部教育事務所</a:t>
            </a:r>
            <a:r>
              <a:rPr kumimoji="1" lang="en-US" altLang="ja-JP" sz="1050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HP</a:t>
            </a:r>
          </a:p>
          <a:p>
            <a:pPr algn="ctr"/>
            <a:r>
              <a:rPr kumimoji="1" lang="ja-JP" altLang="en-US" sz="1050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（各種様式等）</a:t>
            </a:r>
            <a:endParaRPr kumimoji="1" lang="ja-JP" altLang="en-US" sz="1050" dirty="0"/>
          </a:p>
        </p:txBody>
      </p:sp>
      <p:grpSp>
        <p:nvGrpSpPr>
          <p:cNvPr id="116" name="グループ化 115">
            <a:extLst>
              <a:ext uri="{FF2B5EF4-FFF2-40B4-BE49-F238E27FC236}">
                <a16:creationId xmlns:a16="http://schemas.microsoft.com/office/drawing/2014/main" id="{3C15ECE6-659B-0B8B-8E9F-A268F1931870}"/>
              </a:ext>
            </a:extLst>
          </p:cNvPr>
          <p:cNvGrpSpPr/>
          <p:nvPr/>
        </p:nvGrpSpPr>
        <p:grpSpPr>
          <a:xfrm>
            <a:off x="208593" y="1750780"/>
            <a:ext cx="6444858" cy="3913888"/>
            <a:chOff x="197046" y="1509062"/>
            <a:chExt cx="6444858" cy="3913888"/>
          </a:xfrm>
        </p:grpSpPr>
        <p:sp>
          <p:nvSpPr>
            <p:cNvPr id="18" name="四角形: 角を丸くする 17">
              <a:extLst>
                <a:ext uri="{FF2B5EF4-FFF2-40B4-BE49-F238E27FC236}">
                  <a16:creationId xmlns:a16="http://schemas.microsoft.com/office/drawing/2014/main" id="{039CA661-DCA3-744D-937D-06D7398A4E91}"/>
                </a:ext>
              </a:extLst>
            </p:cNvPr>
            <p:cNvSpPr/>
            <p:nvPr/>
          </p:nvSpPr>
          <p:spPr>
            <a:xfrm>
              <a:off x="197046" y="1509062"/>
              <a:ext cx="6444858" cy="3913888"/>
            </a:xfrm>
            <a:prstGeom prst="roundRect">
              <a:avLst>
                <a:gd name="adj" fmla="val 7843"/>
              </a:avLst>
            </a:prstGeom>
            <a:solidFill>
              <a:srgbClr val="FFF3E1"/>
            </a:solidFill>
            <a:ln w="12700" cap="flat" cmpd="sng" algn="ctr">
              <a:solidFill>
                <a:schemeClr val="bg1">
                  <a:lumMod val="50000"/>
                </a:schemeClr>
              </a:solidFill>
              <a:prstDash val="solid"/>
              <a:miter lim="800000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6DE7B2CB-5BBE-A668-192B-6014453A5466}"/>
                </a:ext>
              </a:extLst>
            </p:cNvPr>
            <p:cNvGrpSpPr/>
            <p:nvPr/>
          </p:nvGrpSpPr>
          <p:grpSpPr>
            <a:xfrm>
              <a:off x="348659" y="1617306"/>
              <a:ext cx="6153336" cy="3706052"/>
              <a:chOff x="370160" y="2100497"/>
              <a:chExt cx="6153336" cy="3706052"/>
            </a:xfrm>
          </p:grpSpPr>
          <p:sp>
            <p:nvSpPr>
              <p:cNvPr id="84" name="矢印: 下 83">
                <a:extLst>
                  <a:ext uri="{FF2B5EF4-FFF2-40B4-BE49-F238E27FC236}">
                    <a16:creationId xmlns:a16="http://schemas.microsoft.com/office/drawing/2014/main" id="{0EE404BD-6E33-5A63-1CBF-7789D727E751}"/>
                  </a:ext>
                </a:extLst>
              </p:cNvPr>
              <p:cNvSpPr/>
              <p:nvPr/>
            </p:nvSpPr>
            <p:spPr>
              <a:xfrm rot="16200000">
                <a:off x="4410908" y="2862147"/>
                <a:ext cx="232583" cy="879781"/>
              </a:xfrm>
              <a:prstGeom prst="downArrow">
                <a:avLst>
                  <a:gd name="adj1" fmla="val 50000"/>
                  <a:gd name="adj2" fmla="val 54191"/>
                </a:avLst>
              </a:prstGeom>
              <a:solidFill>
                <a:schemeClr val="accent6">
                  <a:lumMod val="60000"/>
                  <a:lumOff val="40000"/>
                </a:schemeClr>
              </a:soli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1950" dirty="0"/>
              </a:p>
            </p:txBody>
          </p:sp>
          <p:grpSp>
            <p:nvGrpSpPr>
              <p:cNvPr id="31" name="グループ化 30">
                <a:extLst>
                  <a:ext uri="{FF2B5EF4-FFF2-40B4-BE49-F238E27FC236}">
                    <a16:creationId xmlns:a16="http://schemas.microsoft.com/office/drawing/2014/main" id="{2B9D433A-4D76-1EBB-968D-605DD75ECD41}"/>
                  </a:ext>
                </a:extLst>
              </p:cNvPr>
              <p:cNvGrpSpPr/>
              <p:nvPr/>
            </p:nvGrpSpPr>
            <p:grpSpPr>
              <a:xfrm>
                <a:off x="779394" y="2255596"/>
                <a:ext cx="850195" cy="885953"/>
                <a:chOff x="6171758" y="271506"/>
                <a:chExt cx="597195" cy="605039"/>
              </a:xfrm>
              <a:solidFill>
                <a:schemeClr val="bg1"/>
              </a:solidFill>
            </p:grpSpPr>
            <p:pic>
              <p:nvPicPr>
                <p:cNvPr id="79" name="図 78">
                  <a:extLst>
                    <a:ext uri="{FF2B5EF4-FFF2-40B4-BE49-F238E27FC236}">
                      <a16:creationId xmlns:a16="http://schemas.microsoft.com/office/drawing/2014/main" id="{924D1470-4446-1F29-8246-9187EF97438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6171758" y="275783"/>
                  <a:ext cx="597195" cy="600762"/>
                </a:xfrm>
                <a:prstGeom prst="rect">
                  <a:avLst/>
                </a:prstGeom>
                <a:ln>
                  <a:noFill/>
                </a:ln>
                <a:effectLst>
                  <a:softEdge rad="12700"/>
                </a:effectLst>
              </p:spPr>
            </p:pic>
            <p:sp>
              <p:nvSpPr>
                <p:cNvPr id="80" name="正方形/長方形 79">
                  <a:extLst>
                    <a:ext uri="{FF2B5EF4-FFF2-40B4-BE49-F238E27FC236}">
                      <a16:creationId xmlns:a16="http://schemas.microsoft.com/office/drawing/2014/main" id="{3D2BC6EA-64ED-D755-EA22-EAE43E840538}"/>
                    </a:ext>
                  </a:extLst>
                </p:cNvPr>
                <p:cNvSpPr/>
                <p:nvPr/>
              </p:nvSpPr>
              <p:spPr>
                <a:xfrm>
                  <a:off x="6488013" y="271506"/>
                  <a:ext cx="229850" cy="181370"/>
                </a:xfrm>
                <a:prstGeom prst="rect">
                  <a:avLst/>
                </a:prstGeom>
                <a:solidFill>
                  <a:srgbClr val="FFF3E1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ja-JP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游ゴシック" panose="020B0400000000000000" pitchFamily="50" charset="-128"/>
                    <a:cs typeface="+mn-cs"/>
                  </a:endParaRPr>
                </a:p>
              </p:txBody>
            </p:sp>
          </p:grpSp>
          <p:sp>
            <p:nvSpPr>
              <p:cNvPr id="83" name="矢印: 右 82">
                <a:extLst>
                  <a:ext uri="{FF2B5EF4-FFF2-40B4-BE49-F238E27FC236}">
                    <a16:creationId xmlns:a16="http://schemas.microsoft.com/office/drawing/2014/main" id="{F5CD5D62-5CA3-491F-88BD-B494E5642E6A}"/>
                  </a:ext>
                </a:extLst>
              </p:cNvPr>
              <p:cNvSpPr/>
              <p:nvPr/>
            </p:nvSpPr>
            <p:spPr>
              <a:xfrm>
                <a:off x="531818" y="2107280"/>
                <a:ext cx="1025037" cy="236371"/>
              </a:xfrm>
              <a:prstGeom prst="rightArrow">
                <a:avLst>
                  <a:gd name="adj1" fmla="val 100000"/>
                  <a:gd name="adj2" fmla="val 26701"/>
                </a:avLst>
              </a:prstGeom>
              <a:solidFill>
                <a:srgbClr val="FF99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120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支援の内容</a:t>
                </a:r>
              </a:p>
            </p:txBody>
          </p:sp>
          <p:sp>
            <p:nvSpPr>
              <p:cNvPr id="24" name="四角形: 角を丸くする 23">
                <a:extLst>
                  <a:ext uri="{FF2B5EF4-FFF2-40B4-BE49-F238E27FC236}">
                    <a16:creationId xmlns:a16="http://schemas.microsoft.com/office/drawing/2014/main" id="{7E9777E8-FE55-4925-B641-608E1964DCA5}"/>
                  </a:ext>
                </a:extLst>
              </p:cNvPr>
              <p:cNvSpPr/>
              <p:nvPr/>
            </p:nvSpPr>
            <p:spPr>
              <a:xfrm>
                <a:off x="370160" y="5076152"/>
                <a:ext cx="6151127" cy="730397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23" name="四角形: 角を丸くする 22">
                <a:extLst>
                  <a:ext uri="{FF2B5EF4-FFF2-40B4-BE49-F238E27FC236}">
                    <a16:creationId xmlns:a16="http://schemas.microsoft.com/office/drawing/2014/main" id="{E5EE47E7-4FCF-4EBB-87F0-2833F259791B}"/>
                  </a:ext>
                </a:extLst>
              </p:cNvPr>
              <p:cNvSpPr/>
              <p:nvPr/>
            </p:nvSpPr>
            <p:spPr>
              <a:xfrm>
                <a:off x="372369" y="4286072"/>
                <a:ext cx="6151127" cy="735838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4" name="四角形: 角を丸くする 3">
                <a:extLst>
                  <a:ext uri="{FF2B5EF4-FFF2-40B4-BE49-F238E27FC236}">
                    <a16:creationId xmlns:a16="http://schemas.microsoft.com/office/drawing/2014/main" id="{162ED511-9AC1-4657-8BFB-BE968F1276AE}"/>
                  </a:ext>
                </a:extLst>
              </p:cNvPr>
              <p:cNvSpPr/>
              <p:nvPr/>
            </p:nvSpPr>
            <p:spPr>
              <a:xfrm>
                <a:off x="380200" y="3486894"/>
                <a:ext cx="6122206" cy="740373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" name="正方形/長方形 4"/>
              <p:cNvSpPr/>
              <p:nvPr/>
            </p:nvSpPr>
            <p:spPr>
              <a:xfrm>
                <a:off x="528061" y="3496674"/>
                <a:ext cx="3580251" cy="28803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ja-JP" altLang="en-US" sz="1400" b="1" dirty="0">
                    <a:solidFill>
                      <a:srgbClr val="C00000"/>
                    </a:solidFill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ポイント１</a:t>
                </a:r>
                <a:r>
                  <a:rPr kumimoji="1" lang="ja-JP" altLang="en-US" sz="1400" b="1" dirty="0">
                    <a:solidFill>
                      <a:srgbClr val="C00000"/>
                    </a:solidFill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　「マンツーマンによる支援」</a:t>
                </a:r>
              </a:p>
            </p:txBody>
          </p:sp>
          <p:sp>
            <p:nvSpPr>
              <p:cNvPr id="7" name="サブタイトル 2"/>
              <p:cNvSpPr txBox="1">
                <a:spLocks/>
              </p:cNvSpPr>
              <p:nvPr/>
            </p:nvSpPr>
            <p:spPr>
              <a:xfrm>
                <a:off x="476949" y="3687651"/>
                <a:ext cx="5889129" cy="51133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lIns="72000" tIns="45720" rIns="0" bIns="45720" rtlCol="0">
                <a:normAutofit/>
              </a:bodyPr>
              <a:lstStyle>
                <a:lvl1pPr marL="0" indent="0" algn="ctr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None/>
                  <a:defRPr kumimoji="1" sz="3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None/>
                  <a:defRPr kumimoji="1" sz="2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None/>
                  <a:defRPr kumimoji="1" sz="2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ct val="120000"/>
                  </a:lnSpc>
                  <a:tabLst>
                    <a:tab pos="2241550" algn="r"/>
                  </a:tabLst>
                </a:pPr>
                <a:r>
                  <a:rPr lang="ja-JP" altLang="en-US" sz="2300" dirty="0">
                    <a:solidFill>
                      <a:schemeClr val="tx1"/>
                    </a:solidFill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　</a:t>
                </a:r>
              </a:p>
            </p:txBody>
          </p:sp>
          <p:sp>
            <p:nvSpPr>
              <p:cNvPr id="21" name="正方形/長方形 20"/>
              <p:cNvSpPr/>
              <p:nvPr/>
            </p:nvSpPr>
            <p:spPr>
              <a:xfrm>
                <a:off x="534924" y="4284450"/>
                <a:ext cx="4650632" cy="27410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ja-JP" altLang="en-US" sz="1400" b="1" dirty="0">
                    <a:solidFill>
                      <a:srgbClr val="C00000"/>
                    </a:solidFill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ポイント２　「一人一人の目標や悩みに寄り添う支援」</a:t>
                </a:r>
                <a:endParaRPr kumimoji="1" lang="ja-JP" altLang="en-US" sz="1600" b="1" dirty="0">
                  <a:solidFill>
                    <a:srgbClr val="C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endParaRPr>
              </a:p>
            </p:txBody>
          </p:sp>
          <p:sp>
            <p:nvSpPr>
              <p:cNvPr id="22" name="サブタイトル 2"/>
              <p:cNvSpPr txBox="1">
                <a:spLocks/>
              </p:cNvSpPr>
              <p:nvPr/>
            </p:nvSpPr>
            <p:spPr>
              <a:xfrm>
                <a:off x="449191" y="4500675"/>
                <a:ext cx="6011575" cy="512587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lIns="91440" tIns="45720" rIns="0" bIns="45720" rtlCol="0">
                <a:noAutofit/>
              </a:bodyPr>
              <a:lstStyle>
                <a:lvl1pPr marL="0" indent="0" algn="ctr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None/>
                  <a:defRPr kumimoji="1" sz="3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None/>
                  <a:defRPr kumimoji="1" sz="2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None/>
                  <a:defRPr kumimoji="1" sz="2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tabLst>
                    <a:tab pos="5919788" algn="r"/>
                  </a:tabLst>
                </a:pPr>
                <a:r>
                  <a:rPr lang="ja-JP" altLang="en-US" sz="1300" dirty="0">
                    <a:solidFill>
                      <a:schemeClr val="tx1"/>
                    </a:solidFill>
                  </a:rPr>
                  <a:t>　</a:t>
                </a:r>
                <a:r>
                  <a:rPr lang="ja-JP" altLang="en-US" sz="1200" dirty="0">
                    <a:solidFill>
                      <a:schemeClr val="tx1"/>
                    </a:solidFill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個人にスポットを当てたサポートですので、お一人お一人の悩みや目標に寄り添ったサポートが可能です。同僚の先生と一緒に申し込まれてももちろんＯＫです！</a:t>
                </a:r>
                <a:endParaRPr lang="ja-JP" altLang="en-US" sz="1300" dirty="0">
                  <a:solidFill>
                    <a:schemeClr val="tx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endParaRPr>
              </a:p>
            </p:txBody>
          </p:sp>
          <p:sp>
            <p:nvSpPr>
              <p:cNvPr id="85" name="正方形/長方形 84">
                <a:extLst>
                  <a:ext uri="{FF2B5EF4-FFF2-40B4-BE49-F238E27FC236}">
                    <a16:creationId xmlns:a16="http://schemas.microsoft.com/office/drawing/2014/main" id="{E200DE86-BBA9-4F6B-BAF1-A4CA4D4EF4D6}"/>
                  </a:ext>
                </a:extLst>
              </p:cNvPr>
              <p:cNvSpPr/>
              <p:nvPr/>
            </p:nvSpPr>
            <p:spPr>
              <a:xfrm>
                <a:off x="528061" y="5076151"/>
                <a:ext cx="2704176" cy="27735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ja-JP" altLang="en-US" sz="1400" b="1" dirty="0">
                    <a:solidFill>
                      <a:srgbClr val="C00000"/>
                    </a:solidFill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ポイント３　「継続的な支援」</a:t>
                </a:r>
                <a:endParaRPr kumimoji="1" lang="ja-JP" altLang="en-US" sz="1600" b="1" dirty="0">
                  <a:solidFill>
                    <a:srgbClr val="C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endParaRPr>
              </a:p>
            </p:txBody>
          </p:sp>
          <p:sp>
            <p:nvSpPr>
              <p:cNvPr id="86" name="サブタイトル 2">
                <a:extLst>
                  <a:ext uri="{FF2B5EF4-FFF2-40B4-BE49-F238E27FC236}">
                    <a16:creationId xmlns:a16="http://schemas.microsoft.com/office/drawing/2014/main" id="{F153647A-DB05-431C-B9AE-3E79C5F02E7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05600" y="5303776"/>
                <a:ext cx="6011575" cy="42685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lIns="91440" tIns="45720" rIns="0" bIns="45720" rtlCol="0">
                <a:noAutofit/>
              </a:bodyPr>
              <a:lstStyle>
                <a:lvl1pPr marL="0" indent="0" algn="ctr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None/>
                  <a:defRPr kumimoji="1" sz="3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None/>
                  <a:defRPr kumimoji="1" sz="2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None/>
                  <a:defRPr kumimoji="1" sz="2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tabLst>
                    <a:tab pos="5919788" algn="r"/>
                  </a:tabLst>
                </a:pPr>
                <a:r>
                  <a:rPr lang="ja-JP" altLang="en-US" sz="1200" dirty="0">
                    <a:solidFill>
                      <a:schemeClr val="tx1"/>
                    </a:solidFill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　指導案は求めず、授業メモなど必要最小限の資料にとどめ、実を取る取組を目指した支援を、計画的・継続的に行います。（年間３回が基本スタイル）</a:t>
                </a:r>
                <a:endParaRPr lang="ja-JP" altLang="en-US" sz="13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pic>
            <p:nvPicPr>
              <p:cNvPr id="90" name="IMG_0570.png" descr="IMG_0570.png">
                <a:extLst>
                  <a:ext uri="{FF2B5EF4-FFF2-40B4-BE49-F238E27FC236}">
                    <a16:creationId xmlns:a16="http://schemas.microsoft.com/office/drawing/2014/main" id="{1E79D457-F937-2065-31E2-2525D0FEB44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2937549" y="2354731"/>
                <a:ext cx="961897" cy="879691"/>
              </a:xfrm>
              <a:prstGeom prst="rect">
                <a:avLst/>
              </a:prstGeom>
              <a:ln>
                <a:noFill/>
              </a:ln>
              <a:effectLst>
                <a:softEdge rad="63500"/>
              </a:effectLst>
            </p:spPr>
          </p:pic>
          <p:grpSp>
            <p:nvGrpSpPr>
              <p:cNvPr id="92" name="グループ化 91">
                <a:extLst>
                  <a:ext uri="{FF2B5EF4-FFF2-40B4-BE49-F238E27FC236}">
                    <a16:creationId xmlns:a16="http://schemas.microsoft.com/office/drawing/2014/main" id="{F9018ABB-8E7C-C6CD-D4FF-67C801D8EB3D}"/>
                  </a:ext>
                </a:extLst>
              </p:cNvPr>
              <p:cNvGrpSpPr/>
              <p:nvPr/>
            </p:nvGrpSpPr>
            <p:grpSpPr>
              <a:xfrm>
                <a:off x="5345612" y="2252465"/>
                <a:ext cx="850195" cy="885953"/>
                <a:chOff x="6171758" y="271506"/>
                <a:chExt cx="597195" cy="605039"/>
              </a:xfrm>
              <a:solidFill>
                <a:schemeClr val="bg1"/>
              </a:solidFill>
            </p:grpSpPr>
            <p:pic>
              <p:nvPicPr>
                <p:cNvPr id="93" name="図 92">
                  <a:extLst>
                    <a:ext uri="{FF2B5EF4-FFF2-40B4-BE49-F238E27FC236}">
                      <a16:creationId xmlns:a16="http://schemas.microsoft.com/office/drawing/2014/main" id="{A8ECBA3B-3767-E93E-CC03-45FB5F38F9B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6171758" y="275783"/>
                  <a:ext cx="597195" cy="600762"/>
                </a:xfrm>
                <a:prstGeom prst="rect">
                  <a:avLst/>
                </a:prstGeom>
                <a:ln>
                  <a:noFill/>
                </a:ln>
                <a:effectLst>
                  <a:softEdge rad="12700"/>
                </a:effectLst>
              </p:spPr>
            </p:pic>
            <p:sp>
              <p:nvSpPr>
                <p:cNvPr id="94" name="正方形/長方形 93">
                  <a:extLst>
                    <a:ext uri="{FF2B5EF4-FFF2-40B4-BE49-F238E27FC236}">
                      <a16:creationId xmlns:a16="http://schemas.microsoft.com/office/drawing/2014/main" id="{8926CAA3-92A7-B43E-9A6B-E47918DE9459}"/>
                    </a:ext>
                  </a:extLst>
                </p:cNvPr>
                <p:cNvSpPr/>
                <p:nvPr/>
              </p:nvSpPr>
              <p:spPr>
                <a:xfrm>
                  <a:off x="6488013" y="271506"/>
                  <a:ext cx="225208" cy="181370"/>
                </a:xfrm>
                <a:prstGeom prst="rect">
                  <a:avLst/>
                </a:prstGeom>
                <a:solidFill>
                  <a:srgbClr val="FFF3E1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ja-JP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游ゴシック" panose="020B0400000000000000" pitchFamily="50" charset="-128"/>
                    <a:cs typeface="+mn-cs"/>
                  </a:endParaRPr>
                </a:p>
              </p:txBody>
            </p:sp>
          </p:grpSp>
          <p:sp>
            <p:nvSpPr>
              <p:cNvPr id="96" name="角丸四角形 30">
                <a:extLst>
                  <a:ext uri="{FF2B5EF4-FFF2-40B4-BE49-F238E27FC236}">
                    <a16:creationId xmlns:a16="http://schemas.microsoft.com/office/drawing/2014/main" id="{BEE7EBDB-6CCC-1824-D8AC-B8DEB8CEDAA9}"/>
                  </a:ext>
                </a:extLst>
              </p:cNvPr>
              <p:cNvSpPr/>
              <p:nvPr/>
            </p:nvSpPr>
            <p:spPr>
              <a:xfrm>
                <a:off x="405600" y="3143535"/>
                <a:ext cx="1660914" cy="276729"/>
              </a:xfrm>
              <a:prstGeom prst="roundRect">
                <a:avLst/>
              </a:prstGeom>
              <a:solidFill>
                <a:srgbClr val="FF9933"/>
              </a:solidFill>
              <a:ln w="6350"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1400" b="1" dirty="0">
                    <a:solidFill>
                      <a:schemeClr val="bg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事前ミーティング</a:t>
                </a:r>
              </a:p>
            </p:txBody>
          </p:sp>
          <p:sp>
            <p:nvSpPr>
              <p:cNvPr id="97" name="角丸四角形 30">
                <a:extLst>
                  <a:ext uri="{FF2B5EF4-FFF2-40B4-BE49-F238E27FC236}">
                    <a16:creationId xmlns:a16="http://schemas.microsoft.com/office/drawing/2014/main" id="{B5C79597-AD42-8413-AB3D-AB6C6FE26A64}"/>
                  </a:ext>
                </a:extLst>
              </p:cNvPr>
              <p:cNvSpPr/>
              <p:nvPr/>
            </p:nvSpPr>
            <p:spPr>
              <a:xfrm>
                <a:off x="2767974" y="3160147"/>
                <a:ext cx="1309098" cy="260117"/>
              </a:xfrm>
              <a:prstGeom prst="roundRect">
                <a:avLst/>
              </a:prstGeom>
              <a:solidFill>
                <a:srgbClr val="FF9933"/>
              </a:solidFill>
              <a:ln w="6350"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1400" b="1" dirty="0">
                    <a:solidFill>
                      <a:schemeClr val="bg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授業参観</a:t>
                </a:r>
              </a:p>
            </p:txBody>
          </p:sp>
          <p:sp>
            <p:nvSpPr>
              <p:cNvPr id="98" name="角丸四角形 30">
                <a:extLst>
                  <a:ext uri="{FF2B5EF4-FFF2-40B4-BE49-F238E27FC236}">
                    <a16:creationId xmlns:a16="http://schemas.microsoft.com/office/drawing/2014/main" id="{B87F5FAC-0AA6-2AF0-88EE-D7769D5607D2}"/>
                  </a:ext>
                </a:extLst>
              </p:cNvPr>
              <p:cNvSpPr/>
              <p:nvPr/>
            </p:nvSpPr>
            <p:spPr>
              <a:xfrm>
                <a:off x="4986685" y="3158212"/>
                <a:ext cx="1457135" cy="260117"/>
              </a:xfrm>
              <a:prstGeom prst="roundRect">
                <a:avLst/>
              </a:prstGeom>
              <a:solidFill>
                <a:srgbClr val="FF9933"/>
              </a:solidFill>
              <a:ln w="6350"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1400" b="1" dirty="0">
                    <a:solidFill>
                      <a:schemeClr val="bg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フィードバック</a:t>
                </a:r>
              </a:p>
            </p:txBody>
          </p:sp>
          <p:sp>
            <p:nvSpPr>
              <p:cNvPr id="29" name="テキスト ボックス 28">
                <a:extLst>
                  <a:ext uri="{FF2B5EF4-FFF2-40B4-BE49-F238E27FC236}">
                    <a16:creationId xmlns:a16="http://schemas.microsoft.com/office/drawing/2014/main" id="{216EDFA5-3CFE-AAA4-E3AB-6FC33F69F0F8}"/>
                  </a:ext>
                </a:extLst>
              </p:cNvPr>
              <p:cNvSpPr txBox="1"/>
              <p:nvPr/>
            </p:nvSpPr>
            <p:spPr>
              <a:xfrm>
                <a:off x="1556855" y="2100497"/>
                <a:ext cx="445347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ja-JP" altLang="en-US" sz="1200" b="0" i="0" u="none" strike="noStrike" kern="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３回程度の</a:t>
                </a:r>
                <a:r>
                  <a:rPr kumimoji="0" lang="en-US" altLang="ja-JP" sz="1200" b="0" i="0" u="none" strike="noStrike" kern="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〔</a:t>
                </a:r>
                <a:r>
                  <a:rPr kumimoji="0" lang="ja-JP" altLang="en-US" sz="1200" b="0" i="0" strike="noStrike" kern="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授業参観＋ＦＢ</a:t>
                </a:r>
                <a:r>
                  <a:rPr kumimoji="0" lang="en-US" altLang="ja-JP" sz="1200" b="0" i="0" strike="noStrike" kern="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〕</a:t>
                </a:r>
                <a:r>
                  <a:rPr kumimoji="0" lang="ja-JP" altLang="en-US" sz="1200" b="0" i="0" strike="noStrike" kern="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をベースに授業を支援</a:t>
                </a:r>
                <a:r>
                  <a:rPr kumimoji="0" lang="ja-JP" altLang="en-US" sz="1200" b="0" i="0" u="none" strike="noStrike" kern="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します！</a:t>
                </a:r>
              </a:p>
            </p:txBody>
          </p:sp>
        </p:grpSp>
        <p:sp>
          <p:nvSpPr>
            <p:cNvPr id="101" name="サブタイトル 2">
              <a:extLst>
                <a:ext uri="{FF2B5EF4-FFF2-40B4-BE49-F238E27FC236}">
                  <a16:creationId xmlns:a16="http://schemas.microsoft.com/office/drawing/2014/main" id="{55877765-A7C7-92D4-8A60-1257954F0F0D}"/>
                </a:ext>
              </a:extLst>
            </p:cNvPr>
            <p:cNvSpPr txBox="1">
              <a:spLocks/>
            </p:cNvSpPr>
            <p:nvPr/>
          </p:nvSpPr>
          <p:spPr>
            <a:xfrm>
              <a:off x="407368" y="3277111"/>
              <a:ext cx="5966872" cy="4218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lIns="91440" tIns="45720" rIns="0" bIns="45720" rtlCol="0">
              <a:no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kumimoji="1"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kumimoji="1"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tabLst>
                  <a:tab pos="5919788" algn="r"/>
                </a:tabLst>
              </a:pPr>
              <a:r>
                <a:rPr lang="ja-JP" altLang="en-US" sz="1200" dirty="0">
                  <a:solidFill>
                    <a:schemeClr val="tx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　基本、授業参観とフィードバックをセットにしたマンツーマンによるサポートです授業づくりや教材研究など、日々の授業改善に直結する具体的な支援を行います。</a:t>
              </a:r>
              <a:endParaRPr lang="ja-JP" altLang="en-US" sz="13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</p:grpSp>
      <p:grpSp>
        <p:nvGrpSpPr>
          <p:cNvPr id="117" name="グループ化 116">
            <a:extLst>
              <a:ext uri="{FF2B5EF4-FFF2-40B4-BE49-F238E27FC236}">
                <a16:creationId xmlns:a16="http://schemas.microsoft.com/office/drawing/2014/main" id="{2A0A8647-735C-566D-09EB-837C54BF7D57}"/>
              </a:ext>
            </a:extLst>
          </p:cNvPr>
          <p:cNvGrpSpPr/>
          <p:nvPr/>
        </p:nvGrpSpPr>
        <p:grpSpPr>
          <a:xfrm>
            <a:off x="179292" y="7652781"/>
            <a:ext cx="6467386" cy="1261492"/>
            <a:chOff x="139564" y="8372458"/>
            <a:chExt cx="6457475" cy="1261492"/>
          </a:xfrm>
        </p:grpSpPr>
        <p:sp>
          <p:nvSpPr>
            <p:cNvPr id="118" name="AutoShape 10">
              <a:extLst>
                <a:ext uri="{FF2B5EF4-FFF2-40B4-BE49-F238E27FC236}">
                  <a16:creationId xmlns:a16="http://schemas.microsoft.com/office/drawing/2014/main" id="{469C15EC-9804-FE65-3FF0-8767ACC0CB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564" y="8372458"/>
              <a:ext cx="6457475" cy="1065005"/>
            </a:xfrm>
            <a:prstGeom prst="roundRect">
              <a:avLst>
                <a:gd name="adj" fmla="val 6218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ja-JP" altLang="ja-JP" sz="3600" b="0" i="0" u="none" strike="noStrike" cap="none" normalizeH="0" baseline="0" dirty="0">
                <a:ln>
                  <a:solidFill>
                    <a:srgbClr val="FF00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</p:txBody>
        </p:sp>
        <p:sp>
          <p:nvSpPr>
            <p:cNvPr id="119" name="矢印: 五方向 118">
              <a:extLst>
                <a:ext uri="{FF2B5EF4-FFF2-40B4-BE49-F238E27FC236}">
                  <a16:creationId xmlns:a16="http://schemas.microsoft.com/office/drawing/2014/main" id="{683C35B4-4A16-0AC8-A7C5-B687907FB1AB}"/>
                </a:ext>
              </a:extLst>
            </p:cNvPr>
            <p:cNvSpPr/>
            <p:nvPr/>
          </p:nvSpPr>
          <p:spPr>
            <a:xfrm>
              <a:off x="1662741" y="8431127"/>
              <a:ext cx="757571" cy="890960"/>
            </a:xfrm>
            <a:prstGeom prst="homePlate">
              <a:avLst>
                <a:gd name="adj" fmla="val 30158"/>
              </a:avLst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0" name="矢印: 五方向 119">
              <a:extLst>
                <a:ext uri="{FF2B5EF4-FFF2-40B4-BE49-F238E27FC236}">
                  <a16:creationId xmlns:a16="http://schemas.microsoft.com/office/drawing/2014/main" id="{383B377B-4BCA-DBB7-1CBA-265E595D4CD4}"/>
                </a:ext>
              </a:extLst>
            </p:cNvPr>
            <p:cNvSpPr/>
            <p:nvPr/>
          </p:nvSpPr>
          <p:spPr>
            <a:xfrm>
              <a:off x="230747" y="8441445"/>
              <a:ext cx="672038" cy="890960"/>
            </a:xfrm>
            <a:prstGeom prst="homePlate">
              <a:avLst>
                <a:gd name="adj" fmla="val 30158"/>
              </a:avLst>
            </a:prstGeom>
            <a:solidFill>
              <a:srgbClr val="00CC00"/>
            </a:solidFill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bg1"/>
                </a:solidFill>
              </a:endParaRPr>
            </a:p>
          </p:txBody>
        </p:sp>
        <p:sp>
          <p:nvSpPr>
            <p:cNvPr id="121" name="テキスト ボックス 120">
              <a:extLst>
                <a:ext uri="{FF2B5EF4-FFF2-40B4-BE49-F238E27FC236}">
                  <a16:creationId xmlns:a16="http://schemas.microsoft.com/office/drawing/2014/main" id="{F86BBAB1-554A-9F6F-4362-F5C35A937314}"/>
                </a:ext>
              </a:extLst>
            </p:cNvPr>
            <p:cNvSpPr txBox="1"/>
            <p:nvPr/>
          </p:nvSpPr>
          <p:spPr>
            <a:xfrm>
              <a:off x="234688" y="8515490"/>
              <a:ext cx="553998" cy="781903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kumimoji="1" lang="ja-JP" altLang="en-US" sz="1200" b="1" dirty="0">
                  <a:solidFill>
                    <a:schemeClr val="bg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各学校へ</a:t>
              </a:r>
              <a:endParaRPr kumimoji="1" lang="en-US" altLang="ja-JP" sz="1200" b="1" dirty="0">
                <a:solidFill>
                  <a:schemeClr val="bg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r>
                <a:rPr kumimoji="1" lang="ja-JP" altLang="en-US" sz="1200" b="1" dirty="0">
                  <a:solidFill>
                    <a:schemeClr val="bg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案内送付</a:t>
              </a:r>
            </a:p>
          </p:txBody>
        </p:sp>
        <p:sp>
          <p:nvSpPr>
            <p:cNvPr id="122" name="テキスト ボックス 121">
              <a:extLst>
                <a:ext uri="{FF2B5EF4-FFF2-40B4-BE49-F238E27FC236}">
                  <a16:creationId xmlns:a16="http://schemas.microsoft.com/office/drawing/2014/main" id="{D93A1031-DBEC-8081-46B0-DD9A029411D9}"/>
                </a:ext>
              </a:extLst>
            </p:cNvPr>
            <p:cNvSpPr txBox="1"/>
            <p:nvPr/>
          </p:nvSpPr>
          <p:spPr>
            <a:xfrm>
              <a:off x="1618778" y="8443010"/>
              <a:ext cx="668388" cy="910981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kumimoji="1" lang="ja-JP" altLang="en-US" sz="1050" dirty="0"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希望教科及び支援内容を校長先生に相談</a:t>
              </a:r>
            </a:p>
          </p:txBody>
        </p:sp>
        <p:sp>
          <p:nvSpPr>
            <p:cNvPr id="123" name="矢印: 五方向 122">
              <a:extLst>
                <a:ext uri="{FF2B5EF4-FFF2-40B4-BE49-F238E27FC236}">
                  <a16:creationId xmlns:a16="http://schemas.microsoft.com/office/drawing/2014/main" id="{27969A68-62C9-CA25-F0E0-108666C8D348}"/>
                </a:ext>
              </a:extLst>
            </p:cNvPr>
            <p:cNvSpPr/>
            <p:nvPr/>
          </p:nvSpPr>
          <p:spPr>
            <a:xfrm>
              <a:off x="4763533" y="8437950"/>
              <a:ext cx="902159" cy="890960"/>
            </a:xfrm>
            <a:prstGeom prst="homePlate">
              <a:avLst>
                <a:gd name="adj" fmla="val 30158"/>
              </a:avLst>
            </a:prstGeom>
            <a:solidFill>
              <a:srgbClr val="00CC00"/>
            </a:solidFill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bg1"/>
                </a:solidFill>
              </a:endParaRPr>
            </a:p>
          </p:txBody>
        </p:sp>
        <p:sp>
          <p:nvSpPr>
            <p:cNvPr id="124" name="テキスト ボックス 123">
              <a:extLst>
                <a:ext uri="{FF2B5EF4-FFF2-40B4-BE49-F238E27FC236}">
                  <a16:creationId xmlns:a16="http://schemas.microsoft.com/office/drawing/2014/main" id="{C89C4809-AFBF-860C-9272-1B70C00ED9D5}"/>
                </a:ext>
              </a:extLst>
            </p:cNvPr>
            <p:cNvSpPr txBox="1"/>
            <p:nvPr/>
          </p:nvSpPr>
          <p:spPr>
            <a:xfrm>
              <a:off x="4713475" y="8507550"/>
              <a:ext cx="829724" cy="781903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kumimoji="1" lang="ja-JP" altLang="en-US" sz="1050" b="1" dirty="0">
                  <a:solidFill>
                    <a:schemeClr val="bg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担当が校長先生と本人に電話で決定の連絡</a:t>
              </a:r>
              <a:endParaRPr kumimoji="1" lang="en-US" altLang="ja-JP" sz="1050" b="1" dirty="0">
                <a:solidFill>
                  <a:schemeClr val="bg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</p:txBody>
        </p:sp>
        <p:sp>
          <p:nvSpPr>
            <p:cNvPr id="125" name="矢印: 左 124">
              <a:extLst>
                <a:ext uri="{FF2B5EF4-FFF2-40B4-BE49-F238E27FC236}">
                  <a16:creationId xmlns:a16="http://schemas.microsoft.com/office/drawing/2014/main" id="{26D2E859-56EC-2F8D-59EB-1E1497E71CAA}"/>
                </a:ext>
              </a:extLst>
            </p:cNvPr>
            <p:cNvSpPr/>
            <p:nvPr/>
          </p:nvSpPr>
          <p:spPr>
            <a:xfrm flipH="1">
              <a:off x="937409" y="8828379"/>
              <a:ext cx="683406" cy="148728"/>
            </a:xfrm>
            <a:prstGeom prst="leftArrow">
              <a:avLst/>
            </a:prstGeom>
            <a:solidFill>
              <a:srgbClr val="00CC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6" name="角丸四角形 6">
              <a:extLst>
                <a:ext uri="{FF2B5EF4-FFF2-40B4-BE49-F238E27FC236}">
                  <a16:creationId xmlns:a16="http://schemas.microsoft.com/office/drawing/2014/main" id="{F1A0A726-4F94-5BB8-1EA7-5C16F4CBA31F}"/>
                </a:ext>
              </a:extLst>
            </p:cNvPr>
            <p:cNvSpPr/>
            <p:nvPr/>
          </p:nvSpPr>
          <p:spPr>
            <a:xfrm>
              <a:off x="866182" y="9020129"/>
              <a:ext cx="762618" cy="253351"/>
            </a:xfrm>
            <a:prstGeom prst="roundRect">
              <a:avLst/>
            </a:prstGeom>
            <a:solidFill>
              <a:srgbClr val="00CC00"/>
            </a:solidFill>
            <a:ln w="12700" cap="flat" cmpd="sng" algn="ctr">
              <a:solidFill>
                <a:srgbClr val="00B05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ja-JP" altLang="en-US" sz="800" b="1" kern="100" dirty="0">
                  <a:solidFill>
                    <a:schemeClr val="bg1"/>
                  </a:solidFill>
                  <a:effectLst/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  <a:cs typeface="Times New Roman" panose="02020603050405020304" pitchFamily="18" charset="0"/>
                </a:rPr>
                <a:t>Ｃ４ｔｈ</a:t>
              </a:r>
              <a:endParaRPr lang="en-US" altLang="ja-JP" sz="800" b="1" kern="100" dirty="0">
                <a:solidFill>
                  <a:schemeClr val="bg1"/>
                </a:solidFill>
                <a:effectLst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endParaRPr>
            </a:p>
            <a:p>
              <a:pPr algn="ctr"/>
              <a:r>
                <a:rPr lang="ja-JP" altLang="en-US" sz="800" b="1" kern="100" dirty="0">
                  <a:solidFill>
                    <a:schemeClr val="bg1"/>
                  </a:solidFill>
                  <a:effectLst/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  <a:cs typeface="Times New Roman" panose="02020603050405020304" pitchFamily="18" charset="0"/>
                </a:rPr>
                <a:t>（学校代表）</a:t>
              </a:r>
              <a:endParaRPr lang="ja-JP" sz="800" b="1" kern="100" dirty="0">
                <a:solidFill>
                  <a:schemeClr val="bg1"/>
                </a:solidFill>
                <a:effectLst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endParaRPr>
            </a:p>
          </p:txBody>
        </p:sp>
        <p:sp>
          <p:nvSpPr>
            <p:cNvPr id="127" name="矢印: 左 126">
              <a:extLst>
                <a:ext uri="{FF2B5EF4-FFF2-40B4-BE49-F238E27FC236}">
                  <a16:creationId xmlns:a16="http://schemas.microsoft.com/office/drawing/2014/main" id="{1A01C098-9FBC-2228-D011-590529DD12F1}"/>
                </a:ext>
              </a:extLst>
            </p:cNvPr>
            <p:cNvSpPr/>
            <p:nvPr/>
          </p:nvSpPr>
          <p:spPr>
            <a:xfrm flipH="1">
              <a:off x="4086367" y="9372340"/>
              <a:ext cx="181371" cy="261610"/>
            </a:xfrm>
            <a:prstGeom prst="leftArrow">
              <a:avLst>
                <a:gd name="adj1" fmla="val 50000"/>
                <a:gd name="adj2" fmla="val 57574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8" name="AutoShape 10">
              <a:extLst>
                <a:ext uri="{FF2B5EF4-FFF2-40B4-BE49-F238E27FC236}">
                  <a16:creationId xmlns:a16="http://schemas.microsoft.com/office/drawing/2014/main" id="{63EC8111-3551-4F4A-51D1-C17525AD63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32317" y="8453089"/>
              <a:ext cx="304474" cy="910981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vert="eaVert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ja-JP" sz="1000" i="0" u="none" strike="noStrike" cap="none" normalizeH="0" baseline="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</p:txBody>
        </p:sp>
        <p:sp>
          <p:nvSpPr>
            <p:cNvPr id="129" name="テキスト ボックス 128">
              <a:extLst>
                <a:ext uri="{FF2B5EF4-FFF2-40B4-BE49-F238E27FC236}">
                  <a16:creationId xmlns:a16="http://schemas.microsoft.com/office/drawing/2014/main" id="{E41B8955-533B-1719-A9C2-8E2C115C5C0E}"/>
                </a:ext>
              </a:extLst>
            </p:cNvPr>
            <p:cNvSpPr txBox="1"/>
            <p:nvPr/>
          </p:nvSpPr>
          <p:spPr>
            <a:xfrm>
              <a:off x="6215129" y="8446008"/>
              <a:ext cx="346249" cy="1153393"/>
            </a:xfrm>
            <a:prstGeom prst="rect">
              <a:avLst/>
            </a:prstGeom>
            <a:noFill/>
          </p:spPr>
          <p:txBody>
            <a:bodyPr vert="eaVert" wrap="square" rtlCol="0" anchor="ctr" anchorCtr="0">
              <a:spAutoFit/>
            </a:bodyPr>
            <a:lstStyle/>
            <a:p>
              <a:r>
                <a:rPr kumimoji="1" lang="ja-JP" altLang="en-US" sz="1050" b="1" dirty="0"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サポート開始</a:t>
              </a:r>
            </a:p>
          </p:txBody>
        </p:sp>
        <p:sp>
          <p:nvSpPr>
            <p:cNvPr id="130" name="テキスト ボックス 129">
              <a:extLst>
                <a:ext uri="{FF2B5EF4-FFF2-40B4-BE49-F238E27FC236}">
                  <a16:creationId xmlns:a16="http://schemas.microsoft.com/office/drawing/2014/main" id="{1E74AAB7-14DA-A2D8-B4EC-8ABAA69E6C74}"/>
                </a:ext>
              </a:extLst>
            </p:cNvPr>
            <p:cNvSpPr txBox="1"/>
            <p:nvPr/>
          </p:nvSpPr>
          <p:spPr>
            <a:xfrm>
              <a:off x="2521520" y="9368557"/>
              <a:ext cx="1523219" cy="261610"/>
            </a:xfrm>
            <a:prstGeom prst="rect">
              <a:avLst/>
            </a:prstGeom>
            <a:solidFill>
              <a:srgbClr val="FF0000"/>
            </a:solidFill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b="1" dirty="0">
                  <a:solidFill>
                    <a:schemeClr val="bg1"/>
                  </a:solidFill>
                  <a:highlight>
                    <a:srgbClr val="FF0000"/>
                  </a:highlight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締切り：</a:t>
              </a:r>
              <a:r>
                <a:rPr kumimoji="1" lang="en-US" altLang="ja-JP" sz="1100" b="1" dirty="0">
                  <a:solidFill>
                    <a:schemeClr val="bg1"/>
                  </a:solidFill>
                  <a:highlight>
                    <a:srgbClr val="FF0000"/>
                  </a:highlight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5</a:t>
              </a:r>
              <a:r>
                <a:rPr kumimoji="1" lang="ja-JP" altLang="en-US" sz="1100" b="1" dirty="0">
                  <a:solidFill>
                    <a:schemeClr val="bg1"/>
                  </a:solidFill>
                  <a:highlight>
                    <a:srgbClr val="FF0000"/>
                  </a:highlight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月１４日（水）</a:t>
              </a:r>
            </a:p>
          </p:txBody>
        </p:sp>
        <p:sp>
          <p:nvSpPr>
            <p:cNvPr id="131" name="テキスト ボックス 130">
              <a:extLst>
                <a:ext uri="{FF2B5EF4-FFF2-40B4-BE49-F238E27FC236}">
                  <a16:creationId xmlns:a16="http://schemas.microsoft.com/office/drawing/2014/main" id="{42071213-7AA5-F060-DE40-886AE8D4475B}"/>
                </a:ext>
              </a:extLst>
            </p:cNvPr>
            <p:cNvSpPr txBox="1"/>
            <p:nvPr/>
          </p:nvSpPr>
          <p:spPr>
            <a:xfrm>
              <a:off x="4305168" y="9368557"/>
              <a:ext cx="1719458" cy="261610"/>
            </a:xfrm>
            <a:prstGeom prst="rect">
              <a:avLst/>
            </a:prstGeom>
            <a:solidFill>
              <a:srgbClr val="FF0000"/>
            </a:solidFill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b="1" dirty="0">
                  <a:solidFill>
                    <a:schemeClr val="bg1"/>
                  </a:solidFill>
                  <a:highlight>
                    <a:srgbClr val="FF0000"/>
                  </a:highlight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決定通知：</a:t>
              </a:r>
              <a:r>
                <a:rPr kumimoji="1" lang="en-US" altLang="ja-JP" sz="1100" b="1" dirty="0">
                  <a:solidFill>
                    <a:schemeClr val="bg1"/>
                  </a:solidFill>
                  <a:highlight>
                    <a:srgbClr val="FF0000"/>
                  </a:highlight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5</a:t>
              </a:r>
              <a:r>
                <a:rPr kumimoji="1" lang="ja-JP" altLang="en-US" sz="1100" b="1" dirty="0">
                  <a:solidFill>
                    <a:schemeClr val="bg1"/>
                  </a:solidFill>
                  <a:highlight>
                    <a:srgbClr val="FF0000"/>
                  </a:highlight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月２２日（木）</a:t>
              </a:r>
            </a:p>
          </p:txBody>
        </p:sp>
        <p:sp>
          <p:nvSpPr>
            <p:cNvPr id="132" name="矢印: 五方向 131">
              <a:extLst>
                <a:ext uri="{FF2B5EF4-FFF2-40B4-BE49-F238E27FC236}">
                  <a16:creationId xmlns:a16="http://schemas.microsoft.com/office/drawing/2014/main" id="{7ECD8C12-C8D8-F405-EC85-07E592344CAE}"/>
                </a:ext>
              </a:extLst>
            </p:cNvPr>
            <p:cNvSpPr/>
            <p:nvPr/>
          </p:nvSpPr>
          <p:spPr>
            <a:xfrm>
              <a:off x="2454936" y="8446008"/>
              <a:ext cx="522607" cy="890960"/>
            </a:xfrm>
            <a:prstGeom prst="homePlate">
              <a:avLst>
                <a:gd name="adj" fmla="val 30158"/>
              </a:avLst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3" name="テキスト ボックス 132">
              <a:extLst>
                <a:ext uri="{FF2B5EF4-FFF2-40B4-BE49-F238E27FC236}">
                  <a16:creationId xmlns:a16="http://schemas.microsoft.com/office/drawing/2014/main" id="{D14ACAF1-B348-1ACA-47F9-9227F5D52E56}"/>
                </a:ext>
              </a:extLst>
            </p:cNvPr>
            <p:cNvSpPr txBox="1"/>
            <p:nvPr/>
          </p:nvSpPr>
          <p:spPr>
            <a:xfrm>
              <a:off x="2489914" y="8517438"/>
              <a:ext cx="345718" cy="777682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kumimoji="1" lang="ja-JP" altLang="en-US" sz="1050" dirty="0"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申込書作成</a:t>
              </a:r>
            </a:p>
          </p:txBody>
        </p:sp>
        <p:sp>
          <p:nvSpPr>
            <p:cNvPr id="134" name="矢印: 五方向 133">
              <a:extLst>
                <a:ext uri="{FF2B5EF4-FFF2-40B4-BE49-F238E27FC236}">
                  <a16:creationId xmlns:a16="http://schemas.microsoft.com/office/drawing/2014/main" id="{6175CDA7-F784-5B50-E231-CB431ED148AD}"/>
                </a:ext>
              </a:extLst>
            </p:cNvPr>
            <p:cNvSpPr/>
            <p:nvPr/>
          </p:nvSpPr>
          <p:spPr>
            <a:xfrm>
              <a:off x="3021507" y="8446009"/>
              <a:ext cx="757571" cy="882902"/>
            </a:xfrm>
            <a:prstGeom prst="homePlate">
              <a:avLst>
                <a:gd name="adj" fmla="val 30158"/>
              </a:avLst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5" name="テキスト ボックス 134">
              <a:extLst>
                <a:ext uri="{FF2B5EF4-FFF2-40B4-BE49-F238E27FC236}">
                  <a16:creationId xmlns:a16="http://schemas.microsoft.com/office/drawing/2014/main" id="{AB426238-5FB6-6377-324B-E543E0C8C472}"/>
                </a:ext>
              </a:extLst>
            </p:cNvPr>
            <p:cNvSpPr txBox="1"/>
            <p:nvPr/>
          </p:nvSpPr>
          <p:spPr>
            <a:xfrm>
              <a:off x="3100311" y="8579875"/>
              <a:ext cx="507053" cy="671473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kumimoji="1" lang="ja-JP" altLang="en-US" sz="1050" dirty="0"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メールで</a:t>
              </a:r>
              <a:endParaRPr kumimoji="1" lang="en-US" altLang="ja-JP" sz="105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r>
                <a:rPr kumimoji="1" lang="ja-JP" altLang="en-US" sz="1050" dirty="0"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申し込む</a:t>
              </a:r>
            </a:p>
          </p:txBody>
        </p:sp>
        <p:sp>
          <p:nvSpPr>
            <p:cNvPr id="136" name="矢印: 五方向 135">
              <a:extLst>
                <a:ext uri="{FF2B5EF4-FFF2-40B4-BE49-F238E27FC236}">
                  <a16:creationId xmlns:a16="http://schemas.microsoft.com/office/drawing/2014/main" id="{5E0BBC4C-F446-93D9-A2CE-E8EDDEB9DBA8}"/>
                </a:ext>
              </a:extLst>
            </p:cNvPr>
            <p:cNvSpPr/>
            <p:nvPr/>
          </p:nvSpPr>
          <p:spPr>
            <a:xfrm>
              <a:off x="3833724" y="8439008"/>
              <a:ext cx="902159" cy="890960"/>
            </a:xfrm>
            <a:prstGeom prst="homePlate">
              <a:avLst>
                <a:gd name="adj" fmla="val 30158"/>
              </a:avLst>
            </a:prstGeom>
            <a:solidFill>
              <a:srgbClr val="00CC00"/>
            </a:solidFill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bg1"/>
                </a:solidFill>
              </a:endParaRPr>
            </a:p>
          </p:txBody>
        </p:sp>
        <p:sp>
          <p:nvSpPr>
            <p:cNvPr id="137" name="テキスト ボックス 136">
              <a:extLst>
                <a:ext uri="{FF2B5EF4-FFF2-40B4-BE49-F238E27FC236}">
                  <a16:creationId xmlns:a16="http://schemas.microsoft.com/office/drawing/2014/main" id="{DAC73239-2188-EB61-FE42-53E5D911C989}"/>
                </a:ext>
              </a:extLst>
            </p:cNvPr>
            <p:cNvSpPr txBox="1"/>
            <p:nvPr/>
          </p:nvSpPr>
          <p:spPr>
            <a:xfrm>
              <a:off x="3852881" y="8515490"/>
              <a:ext cx="668388" cy="781903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kumimoji="1" lang="ja-JP" altLang="en-US" sz="1050" b="1" dirty="0">
                  <a:solidFill>
                    <a:schemeClr val="bg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申込み内容を確認し、担当を決定</a:t>
              </a:r>
              <a:endParaRPr kumimoji="1" lang="en-US" altLang="ja-JP" sz="1050" b="1" dirty="0">
                <a:solidFill>
                  <a:schemeClr val="bg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</p:txBody>
        </p:sp>
        <p:sp>
          <p:nvSpPr>
            <p:cNvPr id="138" name="矢印: 五方向 137">
              <a:extLst>
                <a:ext uri="{FF2B5EF4-FFF2-40B4-BE49-F238E27FC236}">
                  <a16:creationId xmlns:a16="http://schemas.microsoft.com/office/drawing/2014/main" id="{E5A23CCB-5A9F-4E78-106A-1642644DF9D9}"/>
                </a:ext>
              </a:extLst>
            </p:cNvPr>
            <p:cNvSpPr/>
            <p:nvPr/>
          </p:nvSpPr>
          <p:spPr>
            <a:xfrm>
              <a:off x="5731711" y="8449572"/>
              <a:ext cx="448781" cy="890960"/>
            </a:xfrm>
            <a:prstGeom prst="homePlate">
              <a:avLst>
                <a:gd name="adj" fmla="val 30158"/>
              </a:avLst>
            </a:prstGeom>
            <a:solidFill>
              <a:schemeClr val="bg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bg1"/>
                </a:solidFill>
              </a:endParaRPr>
            </a:p>
          </p:txBody>
        </p:sp>
        <p:sp>
          <p:nvSpPr>
            <p:cNvPr id="139" name="テキスト ボックス 138">
              <a:extLst>
                <a:ext uri="{FF2B5EF4-FFF2-40B4-BE49-F238E27FC236}">
                  <a16:creationId xmlns:a16="http://schemas.microsoft.com/office/drawing/2014/main" id="{3F883FAB-3D30-3FAB-6356-0F91C599A463}"/>
                </a:ext>
              </a:extLst>
            </p:cNvPr>
            <p:cNvSpPr txBox="1"/>
            <p:nvPr/>
          </p:nvSpPr>
          <p:spPr>
            <a:xfrm>
              <a:off x="5657908" y="8473537"/>
              <a:ext cx="507831" cy="1093184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kumimoji="1" lang="ja-JP" altLang="en-US" sz="1050" b="1" dirty="0"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担当と本人に</a:t>
              </a:r>
              <a:endParaRPr kumimoji="1" lang="en-US" altLang="ja-JP" sz="105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r>
                <a:rPr kumimoji="1" lang="ja-JP" altLang="en-US" sz="1050" b="1" dirty="0"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よる打合せ</a:t>
              </a:r>
              <a:endParaRPr kumimoji="1" lang="en-US" altLang="ja-JP" sz="105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</p:txBody>
        </p:sp>
      </p:grpSp>
      <p:sp>
        <p:nvSpPr>
          <p:cNvPr id="2" name="矢印: 下 1">
            <a:extLst>
              <a:ext uri="{FF2B5EF4-FFF2-40B4-BE49-F238E27FC236}">
                <a16:creationId xmlns:a16="http://schemas.microsoft.com/office/drawing/2014/main" id="{A1A52B09-1C56-E4AD-8E05-546BB8CE568D}"/>
              </a:ext>
            </a:extLst>
          </p:cNvPr>
          <p:cNvSpPr/>
          <p:nvPr/>
        </p:nvSpPr>
        <p:spPr>
          <a:xfrm rot="16200000">
            <a:off x="2306182" y="2716440"/>
            <a:ext cx="226545" cy="682215"/>
          </a:xfrm>
          <a:prstGeom prst="downArrow">
            <a:avLst>
              <a:gd name="adj1" fmla="val 50000"/>
              <a:gd name="adj2" fmla="val 54191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950" dirty="0"/>
          </a:p>
        </p:txBody>
      </p:sp>
      <p:sp>
        <p:nvSpPr>
          <p:cNvPr id="8" name="角丸四角形吹き出し 19">
            <a:extLst>
              <a:ext uri="{FF2B5EF4-FFF2-40B4-BE49-F238E27FC236}">
                <a16:creationId xmlns:a16="http://schemas.microsoft.com/office/drawing/2014/main" id="{59BBC6A1-925C-6BD1-CAA1-68616F3029F0}"/>
              </a:ext>
            </a:extLst>
          </p:cNvPr>
          <p:cNvSpPr/>
          <p:nvPr/>
        </p:nvSpPr>
        <p:spPr>
          <a:xfrm>
            <a:off x="1156770" y="8970259"/>
            <a:ext cx="5354564" cy="801536"/>
          </a:xfrm>
          <a:prstGeom prst="wedgeRoundRectCallout">
            <a:avLst>
              <a:gd name="adj1" fmla="val -52652"/>
              <a:gd name="adj2" fmla="val 5884"/>
              <a:gd name="adj3" fmla="val 16667"/>
            </a:avLst>
          </a:prstGeom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72000" rIns="36000" bIns="72000" rtlCol="0" anchor="ctr"/>
          <a:lstStyle/>
          <a:p>
            <a:pPr lvl="0" defTabSz="457200"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　今年度の募集定員は２０名程度です。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  <a:p>
            <a:pPr lvl="0" defTabSz="457200"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　</a:t>
            </a:r>
            <a:r>
              <a:rPr lang="ja-JP" altLang="en-US" sz="105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申込み多数の場合は、こちらから相談させていただく場合があります。</a:t>
            </a:r>
            <a:endParaRPr lang="en-US" altLang="ja-JP" sz="1050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 defTabSz="457200"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　また、同一勤務校から複数名の申込みがあった場合は、チームによる支援方法でお願いする場合もあります。ご了承ください。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4032255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4025</TotalTime>
  <Words>487</Words>
  <Application>Microsoft Office PowerPoint</Application>
  <PresentationFormat>A4 210 x 297 mm</PresentationFormat>
  <Paragraphs>47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3" baseType="lpstr">
      <vt:lpstr>BIZ UDPゴシック</vt:lpstr>
      <vt:lpstr>HG丸ｺﾞｼｯｸM-PRO</vt:lpstr>
      <vt:lpstr>Meiryo UI</vt:lpstr>
      <vt:lpstr>ＭＳ Ｐ明朝</vt:lpstr>
      <vt:lpstr>UD デジタル 教科書体 N-B</vt:lpstr>
      <vt:lpstr>UD デジタル 教科書体 NK-R</vt:lpstr>
      <vt:lpstr>UD デジタル 教科書体 NP-R</vt:lpstr>
      <vt:lpstr>メイリオ</vt:lpstr>
      <vt:lpstr>游ゴシック</vt:lpstr>
      <vt:lpstr>Arial</vt:lpstr>
      <vt:lpstr>Calibri</vt:lpstr>
      <vt:lpstr>Office ​​テーマ</vt:lpstr>
      <vt:lpstr>PowerPoint プレゼンテーション</vt:lpstr>
    </vt:vector>
  </TitlesOfParts>
  <Company>宮崎県庁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川添 卓哉</dc:creator>
  <cp:lastModifiedBy>原田 建一</cp:lastModifiedBy>
  <cp:revision>287</cp:revision>
  <cp:lastPrinted>2025-03-26T05:27:46Z</cp:lastPrinted>
  <dcterms:created xsi:type="dcterms:W3CDTF">2017-12-24T23:02:21Z</dcterms:created>
  <dcterms:modified xsi:type="dcterms:W3CDTF">2025-03-26T07:39:11Z</dcterms:modified>
</cp:coreProperties>
</file>